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handoutMasterIdLst>
    <p:handoutMasterId r:id="rId42"/>
  </p:handoutMasterIdLst>
  <p:sldIdLst>
    <p:sldId id="256" r:id="rId2"/>
    <p:sldId id="286" r:id="rId3"/>
    <p:sldId id="269" r:id="rId4"/>
    <p:sldId id="308" r:id="rId5"/>
    <p:sldId id="258" r:id="rId6"/>
    <p:sldId id="288" r:id="rId7"/>
    <p:sldId id="289" r:id="rId8"/>
    <p:sldId id="287" r:id="rId9"/>
    <p:sldId id="261" r:id="rId10"/>
    <p:sldId id="259" r:id="rId11"/>
    <p:sldId id="278" r:id="rId12"/>
    <p:sldId id="290" r:id="rId13"/>
    <p:sldId id="291" r:id="rId14"/>
    <p:sldId id="294" r:id="rId15"/>
    <p:sldId id="263" r:id="rId16"/>
    <p:sldId id="264" r:id="rId17"/>
    <p:sldId id="265" r:id="rId18"/>
    <p:sldId id="266" r:id="rId19"/>
    <p:sldId id="267" r:id="rId20"/>
    <p:sldId id="268" r:id="rId21"/>
    <p:sldId id="292" r:id="rId22"/>
    <p:sldId id="270" r:id="rId23"/>
    <p:sldId id="271" r:id="rId24"/>
    <p:sldId id="272" r:id="rId25"/>
    <p:sldId id="293" r:id="rId26"/>
    <p:sldId id="295" r:id="rId27"/>
    <p:sldId id="296" r:id="rId28"/>
    <p:sldId id="297" r:id="rId29"/>
    <p:sldId id="298" r:id="rId30"/>
    <p:sldId id="301" r:id="rId31"/>
    <p:sldId id="300" r:id="rId32"/>
    <p:sldId id="299" r:id="rId33"/>
    <p:sldId id="302" r:id="rId34"/>
    <p:sldId id="303" r:id="rId35"/>
    <p:sldId id="304" r:id="rId36"/>
    <p:sldId id="306" r:id="rId37"/>
    <p:sldId id="307" r:id="rId38"/>
    <p:sldId id="280" r:id="rId39"/>
    <p:sldId id="262" r:id="rId40"/>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2C9"/>
    <a:srgbClr val="04857F"/>
    <a:srgbClr val="42AFE2"/>
    <a:srgbClr val="304A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67" autoAdjust="0"/>
    <p:restoredTop sz="94663"/>
  </p:normalViewPr>
  <p:slideViewPr>
    <p:cSldViewPr snapToGrid="0" snapToObjects="1">
      <p:cViewPr varScale="1">
        <p:scale>
          <a:sx n="156" d="100"/>
          <a:sy n="156" d="100"/>
        </p:scale>
        <p:origin x="904" y="176"/>
      </p:cViewPr>
      <p:guideLst>
        <p:guide orient="horz" pos="2160"/>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it-IT" noProof="0" dirty="0"/>
              <a:t>How an editor spends his or her working time</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it-IT"/>
        </a:p>
      </c:txPr>
    </c:title>
    <c:autoTitleDeleted val="0"/>
    <c:plotArea>
      <c:layout/>
      <c:pieChart>
        <c:varyColors val="1"/>
        <c:ser>
          <c:idx val="0"/>
          <c:order val="0"/>
          <c:tx>
            <c:strRef>
              <c:f>Sheet 1!$B$1</c:f>
              <c:strCache>
                <c:ptCount val="1"/>
                <c:pt idx="0">
                  <c:v>Sales</c:v>
                </c:pt>
              </c:strCache>
            </c:strRef>
          </c:tx>
          <c:spPr>
            <a:solidFill>
              <a:schemeClr val="lt1"/>
            </a:solidFill>
            <a:ln w="19050">
              <a:solidFill>
                <a:schemeClr val="accent1"/>
              </a:solidFill>
            </a:ln>
            <a:effectLst/>
          </c:spPr>
          <c:dPt>
            <c:idx val="0"/>
            <c:bubble3D val="0"/>
            <c:spPr>
              <a:solidFill>
                <a:schemeClr val="lt1"/>
              </a:solidFill>
              <a:ln w="19050">
                <a:solidFill>
                  <a:schemeClr val="accent1"/>
                </a:solidFill>
              </a:ln>
              <a:effectLst/>
            </c:spPr>
            <c:extLst>
              <c:ext xmlns:c16="http://schemas.microsoft.com/office/drawing/2014/chart" uri="{C3380CC4-5D6E-409C-BE32-E72D297353CC}">
                <c16:uniqueId val="{00000001-DF63-B447-8998-7FA564492972}"/>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3-DF63-B447-8998-7FA564492972}"/>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5-DF63-B447-8998-7FA564492972}"/>
              </c:ext>
            </c:extLst>
          </c:dPt>
          <c:dLbls>
            <c:dLbl>
              <c:idx val="0"/>
              <c:layout>
                <c:manualLayout>
                  <c:x val="-0.23587160979877525"/>
                  <c:y val="-0.20166608340624095"/>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accent1"/>
                        </a:solidFill>
                        <a:latin typeface="+mn-lt"/>
                        <a:ea typeface="+mn-ea"/>
                        <a:cs typeface="+mn-cs"/>
                      </a:defRPr>
                    </a:pPr>
                    <a:fld id="{AD019B54-36F2-3047-8F9E-5D3A9F7725FB}" type="CATEGORYNAME">
                      <a:rPr lang="en-US" sz="2000"/>
                      <a:pPr>
                        <a:defRPr/>
                      </a:pPr>
                      <a:t>[NOME CATEGORIA]</a:t>
                    </a:fld>
                    <a:r>
                      <a:rPr lang="en-US" sz="2000" baseline="0" dirty="0"/>
                      <a:t>
</a:t>
                    </a:r>
                    <a:fld id="{B3F5D774-739B-8448-8179-85697A0AE0FF}" type="PERCENTAGE">
                      <a:rPr lang="en-US" sz="2000" baseline="0"/>
                      <a:pPr>
                        <a:defRPr/>
                      </a:pPr>
                      <a:t>[PERCENTUALE]</a:t>
                    </a:fld>
                    <a:endParaRPr lang="en-US" sz="2000" baseline="0" dirty="0"/>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0.27810422134733159"/>
                      <c:h val="0.18857407407407406"/>
                    </c:manualLayout>
                  </c15:layout>
                  <c15:dlblFieldTable/>
                  <c15:showDataLabelsRange val="0"/>
                </c:ext>
                <c:ext xmlns:c16="http://schemas.microsoft.com/office/drawing/2014/chart" uri="{C3380CC4-5D6E-409C-BE32-E72D297353CC}">
                  <c16:uniqueId val="{00000001-DF63-B447-8998-7FA564492972}"/>
                </c:ext>
              </c:extLst>
            </c:dLbl>
            <c:dLbl>
              <c:idx val="1"/>
              <c:layout>
                <c:manualLayout>
                  <c:x val="0.1754845800524934"/>
                  <c:y val="0.18664314182949354"/>
                </c:manualLayout>
              </c:layout>
              <c:tx>
                <c:rich>
                  <a:bodyPr/>
                  <a:lstStyle/>
                  <a:p>
                    <a:fld id="{69649332-A9FA-074D-8743-2AB9257D7D04}" type="CATEGORYNAME">
                      <a:rPr lang="en-US" sz="2000"/>
                      <a:pPr/>
                      <a:t>[NOME CATEGORIA]</a:t>
                    </a:fld>
                    <a:r>
                      <a:rPr lang="en-US" sz="2000" baseline="0" dirty="0"/>
                      <a:t>
</a:t>
                    </a:r>
                    <a:fld id="{FC092ECF-DA14-7549-A758-03CEC0C854EC}" type="PERCENTAGE">
                      <a:rPr lang="en-US" sz="2000" baseline="0"/>
                      <a:pPr/>
                      <a:t>[PERCENTUALE]</a:t>
                    </a:fld>
                    <a:endParaRPr lang="en-US" sz="200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F63-B447-8998-7FA564492972}"/>
                </c:ext>
              </c:extLst>
            </c:dLbl>
            <c:dLbl>
              <c:idx val="2"/>
              <c:layout>
                <c:manualLayout>
                  <c:x val="0.38819444444444445"/>
                  <c:y val="0.75258253135024789"/>
                </c:manualLayout>
              </c:layout>
              <c:tx>
                <c:rich>
                  <a:bodyPr/>
                  <a:lstStyle/>
                  <a:p>
                    <a:fld id="{97D600E6-B30B-944F-84C1-9C5E7F563143}" type="CATEGORYNAME">
                      <a:rPr lang="en-US" sz="2000">
                        <a:solidFill>
                          <a:schemeClr val="bg1"/>
                        </a:solidFill>
                      </a:rPr>
                      <a:pPr/>
                      <a:t>[NOME CATEGORIA]</a:t>
                    </a:fld>
                    <a:r>
                      <a:rPr lang="en-US" sz="2000" baseline="0" dirty="0">
                        <a:solidFill>
                          <a:schemeClr val="bg1"/>
                        </a:solidFill>
                      </a:rPr>
                      <a:t>
</a:t>
                    </a:r>
                    <a:fld id="{35CBC0BA-C7DA-6C4F-B37B-0E32A5F8400C}" type="PERCENTAGE">
                      <a:rPr lang="en-US" sz="2000" baseline="0">
                        <a:solidFill>
                          <a:schemeClr val="bg1"/>
                        </a:solidFill>
                      </a:rPr>
                      <a:pPr/>
                      <a:t>[PERCENTUALE]</a:t>
                    </a:fld>
                    <a:endParaRPr lang="en-US" sz="2000" baseline="0"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F63-B447-8998-7FA56449297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it-IT"/>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Sheet1!$A$2:$A$4</c:f>
              <c:strCache>
                <c:ptCount val="3"/>
                <c:pt idx="0">
                  <c:v>To comply with the author's requests</c:v>
                </c:pt>
                <c:pt idx="1">
                  <c:v>Text editing</c:v>
                </c:pt>
                <c:pt idx="2">
                  <c:v>Create alternative descriptions of images</c:v>
                </c:pt>
              </c:strCache>
            </c:strRef>
          </c:cat>
          <c:val>
            <c:numRef>
              <c:f>Sheet1!$B$2:$B$4</c:f>
              <c:numCache>
                <c:formatCode>General</c:formatCode>
                <c:ptCount val="3"/>
                <c:pt idx="0">
                  <c:v>70</c:v>
                </c:pt>
                <c:pt idx="1">
                  <c:v>30</c:v>
                </c:pt>
                <c:pt idx="2">
                  <c:v>0</c:v>
                </c:pt>
              </c:numCache>
            </c:numRef>
          </c:val>
          <c:extLst>
            <c:ext xmlns:c16="http://schemas.microsoft.com/office/drawing/2014/chart" uri="{C3380CC4-5D6E-409C-BE32-E72D297353CC}">
              <c16:uniqueId val="{00000006-DF63-B447-8998-7FA564492972}"/>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tx>
            <c:strRef>
              <c:f>Foglio1!$B$1</c:f>
              <c:strCache>
                <c:ptCount val="1"/>
                <c:pt idx="0">
                  <c:v>Serie 1</c:v>
                </c:pt>
              </c:strCache>
            </c:strRef>
          </c:tx>
          <c:spPr>
            <a:solidFill>
              <a:schemeClr val="accent5"/>
            </a:solidFill>
            <a:ln>
              <a:noFill/>
            </a:ln>
            <a:effectLst/>
          </c:spPr>
          <c:invertIfNegative val="0"/>
          <c:cat>
            <c:strRef>
              <c:f>Foglio1!$A$2:$A$3</c:f>
              <c:strCache>
                <c:ptCount val="2"/>
                <c:pt idx="0">
                  <c:v>Category</c:v>
                </c:pt>
                <c:pt idx="1">
                  <c:v>Description</c:v>
                </c:pt>
              </c:strCache>
            </c:strRef>
          </c:cat>
          <c:val>
            <c:numRef>
              <c:f>Foglio1!$B$2:$B$3</c:f>
              <c:numCache>
                <c:formatCode>0%</c:formatCode>
                <c:ptCount val="2"/>
                <c:pt idx="0">
                  <c:v>0.42</c:v>
                </c:pt>
                <c:pt idx="1">
                  <c:v>0.5</c:v>
                </c:pt>
              </c:numCache>
            </c:numRef>
          </c:val>
          <c:extLst>
            <c:ext xmlns:c16="http://schemas.microsoft.com/office/drawing/2014/chart" uri="{C3380CC4-5D6E-409C-BE32-E72D297353CC}">
              <c16:uniqueId val="{00000000-7FA2-3E44-AB75-635813B55BC5}"/>
            </c:ext>
          </c:extLst>
        </c:ser>
        <c:dLbls>
          <c:showLegendKey val="0"/>
          <c:showVal val="0"/>
          <c:showCatName val="0"/>
          <c:showSerName val="0"/>
          <c:showPercent val="0"/>
          <c:showBubbleSize val="0"/>
        </c:dLbls>
        <c:gapWidth val="182"/>
        <c:axId val="1611852031"/>
        <c:axId val="1588253295"/>
      </c:barChart>
      <c:catAx>
        <c:axId val="1611852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88253295"/>
        <c:crosses val="autoZero"/>
        <c:auto val="1"/>
        <c:lblAlgn val="ctr"/>
        <c:lblOffset val="100"/>
        <c:noMultiLvlLbl val="0"/>
      </c:catAx>
      <c:valAx>
        <c:axId val="158825329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61185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815D2-8AD9-384F-BB83-E9319EDDD6E9}" type="doc">
      <dgm:prSet loTypeId="urn:microsoft.com/office/officeart/2005/8/layout/hChevron3" loCatId="" qsTypeId="urn:microsoft.com/office/officeart/2005/8/quickstyle/simple1" qsCatId="simple" csTypeId="urn:microsoft.com/office/officeart/2005/8/colors/colorful5" csCatId="colorful" phldr="1"/>
      <dgm:spPr/>
    </dgm:pt>
    <dgm:pt modelId="{22DAEB32-05F7-4348-B522-AFDF104A695B}">
      <dgm:prSet phldrT="[Testo]"/>
      <dgm:spPr/>
      <dgm:t>
        <a:bodyPr/>
        <a:lstStyle/>
        <a:p>
          <a:r>
            <a:rPr lang="it-IT" dirty="0"/>
            <a:t>image category</a:t>
          </a:r>
        </a:p>
      </dgm:t>
    </dgm:pt>
    <dgm:pt modelId="{ED5E39A1-CE2D-3F47-AEAF-D8F7CB3D90D4}" type="parTrans" cxnId="{E209753D-9B3B-A04A-8E9E-127CAC3E3DD2}">
      <dgm:prSet/>
      <dgm:spPr/>
      <dgm:t>
        <a:bodyPr/>
        <a:lstStyle/>
        <a:p>
          <a:endParaRPr lang="it-IT"/>
        </a:p>
      </dgm:t>
    </dgm:pt>
    <dgm:pt modelId="{FDB582C2-1983-D249-A56D-F148508508F7}" type="sibTrans" cxnId="{E209753D-9B3B-A04A-8E9E-127CAC3E3DD2}">
      <dgm:prSet/>
      <dgm:spPr/>
      <dgm:t>
        <a:bodyPr/>
        <a:lstStyle/>
        <a:p>
          <a:endParaRPr lang="it-IT"/>
        </a:p>
      </dgm:t>
    </dgm:pt>
    <dgm:pt modelId="{D2643DA2-1D6B-D941-B5C7-BB69F2D19F1C}">
      <dgm:prSet phldrT="[Testo]"/>
      <dgm:spPr/>
      <dgm:t>
        <a:bodyPr/>
        <a:lstStyle/>
        <a:p>
          <a:r>
            <a:rPr lang="it-IT" dirty="0"/>
            <a:t>description of the image</a:t>
          </a:r>
        </a:p>
      </dgm:t>
    </dgm:pt>
    <dgm:pt modelId="{4DC64413-F9AE-5D45-ADA8-E9C01AF016E0}" type="parTrans" cxnId="{76079E45-6E74-E34D-AE62-2C5A334A04F1}">
      <dgm:prSet/>
      <dgm:spPr/>
      <dgm:t>
        <a:bodyPr/>
        <a:lstStyle/>
        <a:p>
          <a:endParaRPr lang="it-IT"/>
        </a:p>
      </dgm:t>
    </dgm:pt>
    <dgm:pt modelId="{F8380F2F-7BC1-454A-9263-554D311AFD50}" type="sibTrans" cxnId="{76079E45-6E74-E34D-AE62-2C5A334A04F1}">
      <dgm:prSet/>
      <dgm:spPr/>
      <dgm:t>
        <a:bodyPr/>
        <a:lstStyle/>
        <a:p>
          <a:endParaRPr lang="it-IT"/>
        </a:p>
      </dgm:t>
    </dgm:pt>
    <dgm:pt modelId="{2C828DF8-D603-E74B-87E6-6AEC67B070DE}" type="pres">
      <dgm:prSet presAssocID="{A7F815D2-8AD9-384F-BB83-E9319EDDD6E9}" presName="Name0" presStyleCnt="0">
        <dgm:presLayoutVars>
          <dgm:dir/>
          <dgm:resizeHandles val="exact"/>
        </dgm:presLayoutVars>
      </dgm:prSet>
      <dgm:spPr/>
    </dgm:pt>
    <dgm:pt modelId="{4868EEFC-BD09-A14B-ADF7-CFC014F3E426}" type="pres">
      <dgm:prSet presAssocID="{22DAEB32-05F7-4348-B522-AFDF104A695B}" presName="parTxOnly" presStyleLbl="node1" presStyleIdx="0" presStyleCnt="2">
        <dgm:presLayoutVars>
          <dgm:bulletEnabled val="1"/>
        </dgm:presLayoutVars>
      </dgm:prSet>
      <dgm:spPr/>
    </dgm:pt>
    <dgm:pt modelId="{52E935C9-A929-E54B-9BEE-058211A0C813}" type="pres">
      <dgm:prSet presAssocID="{FDB582C2-1983-D249-A56D-F148508508F7}" presName="parSpace" presStyleCnt="0"/>
      <dgm:spPr/>
    </dgm:pt>
    <dgm:pt modelId="{AC860CEA-3544-2341-8F27-A533400863E5}" type="pres">
      <dgm:prSet presAssocID="{D2643DA2-1D6B-D941-B5C7-BB69F2D19F1C}" presName="parTxOnly" presStyleLbl="node1" presStyleIdx="1" presStyleCnt="2">
        <dgm:presLayoutVars>
          <dgm:bulletEnabled val="1"/>
        </dgm:presLayoutVars>
      </dgm:prSet>
      <dgm:spPr/>
    </dgm:pt>
  </dgm:ptLst>
  <dgm:cxnLst>
    <dgm:cxn modelId="{13818E28-B915-704D-9AC1-E29CD1929488}" type="presOf" srcId="{D2643DA2-1D6B-D941-B5C7-BB69F2D19F1C}" destId="{AC860CEA-3544-2341-8F27-A533400863E5}" srcOrd="0" destOrd="0" presId="urn:microsoft.com/office/officeart/2005/8/layout/hChevron3"/>
    <dgm:cxn modelId="{E209753D-9B3B-A04A-8E9E-127CAC3E3DD2}" srcId="{A7F815D2-8AD9-384F-BB83-E9319EDDD6E9}" destId="{22DAEB32-05F7-4348-B522-AFDF104A695B}" srcOrd="0" destOrd="0" parTransId="{ED5E39A1-CE2D-3F47-AEAF-D8F7CB3D90D4}" sibTransId="{FDB582C2-1983-D249-A56D-F148508508F7}"/>
    <dgm:cxn modelId="{76079E45-6E74-E34D-AE62-2C5A334A04F1}" srcId="{A7F815D2-8AD9-384F-BB83-E9319EDDD6E9}" destId="{D2643DA2-1D6B-D941-B5C7-BB69F2D19F1C}" srcOrd="1" destOrd="0" parTransId="{4DC64413-F9AE-5D45-ADA8-E9C01AF016E0}" sibTransId="{F8380F2F-7BC1-454A-9263-554D311AFD50}"/>
    <dgm:cxn modelId="{03CC9A6B-D393-7E41-8DF3-AED85ECFE60A}" type="presOf" srcId="{A7F815D2-8AD9-384F-BB83-E9319EDDD6E9}" destId="{2C828DF8-D603-E74B-87E6-6AEC67B070DE}" srcOrd="0" destOrd="0" presId="urn:microsoft.com/office/officeart/2005/8/layout/hChevron3"/>
    <dgm:cxn modelId="{64F380BF-1868-5B46-92F0-696DAF71E768}" type="presOf" srcId="{22DAEB32-05F7-4348-B522-AFDF104A695B}" destId="{4868EEFC-BD09-A14B-ADF7-CFC014F3E426}" srcOrd="0" destOrd="0" presId="urn:microsoft.com/office/officeart/2005/8/layout/hChevron3"/>
    <dgm:cxn modelId="{CDA7132E-57BA-394B-9B67-77E50B03AA07}" type="presParOf" srcId="{2C828DF8-D603-E74B-87E6-6AEC67B070DE}" destId="{4868EEFC-BD09-A14B-ADF7-CFC014F3E426}" srcOrd="0" destOrd="0" presId="urn:microsoft.com/office/officeart/2005/8/layout/hChevron3"/>
    <dgm:cxn modelId="{63F1FB5A-D044-0B4C-8147-80D08E517930}" type="presParOf" srcId="{2C828DF8-D603-E74B-87E6-6AEC67B070DE}" destId="{52E935C9-A929-E54B-9BEE-058211A0C813}" srcOrd="1" destOrd="0" presId="urn:microsoft.com/office/officeart/2005/8/layout/hChevron3"/>
    <dgm:cxn modelId="{691E883D-8273-E343-A205-68B6A1CFE860}" type="presParOf" srcId="{2C828DF8-D603-E74B-87E6-6AEC67B070DE}" destId="{AC860CEA-3544-2341-8F27-A533400863E5}"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FECFD1-2CDC-4847-8542-D55ECEB61E78}" type="doc">
      <dgm:prSet loTypeId="urn:microsoft.com/office/officeart/2005/8/layout/radial3" loCatId="cycle" qsTypeId="urn:microsoft.com/office/officeart/2005/8/quickstyle/simple1" qsCatId="simple" csTypeId="urn:microsoft.com/office/officeart/2005/8/colors/accent5_2" csCatId="accent5" phldr="1"/>
      <dgm:spPr/>
      <dgm:t>
        <a:bodyPr/>
        <a:lstStyle/>
        <a:p>
          <a:endParaRPr lang="it-IT"/>
        </a:p>
      </dgm:t>
    </dgm:pt>
    <dgm:pt modelId="{2C8A8DDA-3E15-4FA8-8815-B32D94B0CE6E}">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CATEGORIES</a:t>
          </a:r>
        </a:p>
      </dgm:t>
    </dgm:pt>
    <dgm:pt modelId="{A10133C6-4BB7-49FA-A528-25333AB5CD32}" type="parTrans" cxnId="{42EA4342-9101-48C4-AE95-FE07DA7E8526}">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EB72A50E-D494-41C3-8212-59B84F60591E}" type="sibTrans" cxnId="{42EA4342-9101-48C4-AE95-FE07DA7E8526}">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99467BCC-755E-4FFC-8A09-74E03E78CE04}">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Art</a:t>
          </a:r>
        </a:p>
      </dgm:t>
    </dgm:pt>
    <dgm:pt modelId="{BEF0C208-FBC3-4096-9ACB-7179701DDE17}" type="parTrans" cxnId="{F8B44277-2246-4E93-9C1F-EA41AB526727}">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09EE88EF-6F0B-4DFE-ABFD-086114D62E57}" type="sibTrans" cxnId="{F8B44277-2246-4E93-9C1F-EA41AB526727}">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358775F0-F4BB-49D9-AA42-6EB85048DC82}">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Comic</a:t>
          </a:r>
        </a:p>
      </dgm:t>
    </dgm:pt>
    <dgm:pt modelId="{9B4BF415-0971-47EB-BEE2-A5CEFACA6500}" type="parTrans" cxnId="{A804ADE7-63E3-4DB2-AEE0-1004608C936A}">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AEFA4AC8-C0B9-4585-8447-BA5171FED8EA}" type="sibTrans" cxnId="{A804ADE7-63E3-4DB2-AEE0-1004608C936A}">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B997AFEC-95C2-4EB7-ABA1-8F7669391A66}">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Complex</a:t>
          </a:r>
        </a:p>
      </dgm:t>
    </dgm:pt>
    <dgm:pt modelId="{E55890C1-72E7-44E5-A264-860C7EF2700D}" type="parTrans" cxnId="{61218367-3F76-4AB1-9894-963CDE715F93}">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C4CC82D9-9FE9-4FE6-BC85-AF429FB6477C}" type="sibTrans" cxnId="{61218367-3F76-4AB1-9894-963CDE715F93}">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CB40FDB8-6016-4D13-A25D-35AF96761F40}">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Cover</a:t>
          </a:r>
        </a:p>
      </dgm:t>
    </dgm:pt>
    <dgm:pt modelId="{A238E133-BB06-4DC2-A5E3-6F930021F22F}" type="parTrans" cxnId="{1ECA60E0-C8A1-4BEF-B927-429ED96BA74B}">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591E52D0-2D0F-45F5-99D1-00938DC8A0C7}" type="sibTrans" cxnId="{1ECA60E0-C8A1-4BEF-B927-429ED96BA74B}">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7C54FDE6-D4D4-47C4-AEF0-1E077C6BFF46}">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Text</a:t>
          </a:r>
        </a:p>
      </dgm:t>
    </dgm:pt>
    <dgm:pt modelId="{E6871AC2-9DF7-4E14-81A7-CC31184807CA}" type="parTrans" cxnId="{9FB144A7-4CBD-4DD2-8ECF-C5BA166A2C85}">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6C771B54-B0DF-40B0-9F2F-DB61E0CAB9E8}" type="sibTrans" cxnId="{9FB144A7-4CBD-4DD2-8ECF-C5BA166A2C85}">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6BA0703F-DEF2-4064-801B-98A288637DD6}">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Drawing</a:t>
          </a:r>
        </a:p>
      </dgm:t>
    </dgm:pt>
    <dgm:pt modelId="{F12C2B14-FE64-40FB-AA87-19ADF440F02A}" type="parTrans" cxnId="{5C558174-9AD1-41C4-9CA5-9B2CBD3DB425}">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776F4152-C1D1-4612-9A70-D93518B126EA}" type="sibTrans" cxnId="{5C558174-9AD1-41C4-9CA5-9B2CBD3DB425}">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6EBDBC18-BA5B-43BA-8D80-7086BF9AC464}">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Flag</a:t>
          </a:r>
        </a:p>
      </dgm:t>
    </dgm:pt>
    <dgm:pt modelId="{9FDA599C-60FC-4FAA-AA69-754BB85ED7E9}" type="parTrans" cxnId="{99389148-3A71-4F57-A9BE-25EDD5E2BEB0}">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61C92FAD-74EF-422A-8F6B-2D1ECB3EFF4B}" type="sibTrans" cxnId="{99389148-3A71-4F57-A9BE-25EDD5E2BEB0}">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29853FE9-2BA3-49E6-B7F4-782F8DCA7E3D}">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Icon</a:t>
          </a:r>
        </a:p>
      </dgm:t>
    </dgm:pt>
    <dgm:pt modelId="{2ED23562-0096-4AB9-9F5E-C35907FE27E3}" type="parTrans" cxnId="{DDC225CA-993F-4F9B-8CE9-67DDCAF0FDC4}">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1C6E1693-99C8-4A1C-9F3C-B1E3911FAC07}" type="sibTrans" cxnId="{DDC225CA-993F-4F9B-8CE9-67DDCAF0FDC4}">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C686EB16-5353-4FF2-BDE7-45C8C5B15079}">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Logo</a:t>
          </a:r>
        </a:p>
      </dgm:t>
    </dgm:pt>
    <dgm:pt modelId="{BB3B02D7-C8EA-4E83-A78F-224FF135CEB2}" type="parTrans" cxnId="{ED4A58FE-A63B-4D88-B626-69779713E767}">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DABD3048-C65F-4BE7-90C5-65CA5F79E669}" type="sibTrans" cxnId="{ED4A58FE-A63B-4D88-B626-69779713E767}">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D2329BBE-AF4D-4FA1-9012-56AA292C6B79}">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Map</a:t>
          </a:r>
        </a:p>
      </dgm:t>
    </dgm:pt>
    <dgm:pt modelId="{E8644020-8C93-4B96-8448-524CB61628DD}" type="parTrans" cxnId="{C85041C6-D438-4E10-939D-8FB71F4395AF}">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AE13F893-6405-4326-8AA8-80BA0DF36955}" type="sibTrans" cxnId="{C85041C6-D438-4E10-939D-8FB71F4395AF}">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92BD97F1-E37C-498C-8FEE-F37E5D55036D}">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Photograph</a:t>
          </a:r>
        </a:p>
      </dgm:t>
    </dgm:pt>
    <dgm:pt modelId="{C5F085E4-4DDB-4828-B810-E23BDC70158B}" type="parTrans" cxnId="{9D09105E-96F1-4144-99C1-44D03DA177F2}">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AB6B680E-1C86-4C47-A251-FB5F4D9A92F4}" type="sibTrans" cxnId="{9D09105E-96F1-4144-99C1-44D03DA177F2}">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8DBCE889-F21B-42CD-B6F0-4F0D2281F21A}">
      <dgm:prSet phldrT="[Text]"/>
      <dgm:spPr/>
      <dgm:t>
        <a:bodyPr/>
        <a:lstStyle/>
        <a:p>
          <a:r>
            <a:rPr lang="it-IT" dirty="0">
              <a:latin typeface="Verdana" panose="020B0604030504040204" pitchFamily="34" charset="0"/>
              <a:ea typeface="Verdana" panose="020B0604030504040204" pitchFamily="34" charset="0"/>
              <a:cs typeface="Verdana" panose="020B0604030504040204" pitchFamily="34" charset="0"/>
            </a:rPr>
            <a:t>Signature</a:t>
          </a:r>
        </a:p>
      </dgm:t>
    </dgm:pt>
    <dgm:pt modelId="{8CCCECEA-66A6-4E98-8615-BA377105B109}" type="parTrans" cxnId="{022F184B-A468-4BF8-94AA-B4D131C5F638}">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5ECFD76A-67E7-4632-A2C6-818A0AA57FCA}" type="sibTrans" cxnId="{022F184B-A468-4BF8-94AA-B4D131C5F638}">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9102CE22-5468-2C4B-8C0F-1DAADD86E9A6}" type="pres">
      <dgm:prSet presAssocID="{7CFECFD1-2CDC-4847-8542-D55ECEB61E78}" presName="composite" presStyleCnt="0">
        <dgm:presLayoutVars>
          <dgm:chMax val="1"/>
          <dgm:dir/>
          <dgm:resizeHandles val="exact"/>
        </dgm:presLayoutVars>
      </dgm:prSet>
      <dgm:spPr/>
    </dgm:pt>
    <dgm:pt modelId="{A26510E7-9624-844F-9D09-0C0008DE984B}" type="pres">
      <dgm:prSet presAssocID="{7CFECFD1-2CDC-4847-8542-D55ECEB61E78}" presName="radial" presStyleCnt="0">
        <dgm:presLayoutVars>
          <dgm:animLvl val="ctr"/>
        </dgm:presLayoutVars>
      </dgm:prSet>
      <dgm:spPr/>
    </dgm:pt>
    <dgm:pt modelId="{C410E61F-6DD9-FD46-B6D5-BC915FAF2642}" type="pres">
      <dgm:prSet presAssocID="{2C8A8DDA-3E15-4FA8-8815-B32D94B0CE6E}" presName="centerShape" presStyleLbl="vennNode1" presStyleIdx="0" presStyleCnt="13"/>
      <dgm:spPr/>
    </dgm:pt>
    <dgm:pt modelId="{B60CFC7E-B4A8-FA41-8B85-AA608C1D6178}" type="pres">
      <dgm:prSet presAssocID="{99467BCC-755E-4FFC-8A09-74E03E78CE04}" presName="node" presStyleLbl="vennNode1" presStyleIdx="1" presStyleCnt="13">
        <dgm:presLayoutVars>
          <dgm:bulletEnabled val="1"/>
        </dgm:presLayoutVars>
      </dgm:prSet>
      <dgm:spPr/>
    </dgm:pt>
    <dgm:pt modelId="{22353A3B-78D7-6E41-A9A3-ED696188146D}" type="pres">
      <dgm:prSet presAssocID="{358775F0-F4BB-49D9-AA42-6EB85048DC82}" presName="node" presStyleLbl="vennNode1" presStyleIdx="2" presStyleCnt="13">
        <dgm:presLayoutVars>
          <dgm:bulletEnabled val="1"/>
        </dgm:presLayoutVars>
      </dgm:prSet>
      <dgm:spPr/>
    </dgm:pt>
    <dgm:pt modelId="{7922F422-36DD-5D4F-BAA4-C3A1A3DC68DD}" type="pres">
      <dgm:prSet presAssocID="{B997AFEC-95C2-4EB7-ABA1-8F7669391A66}" presName="node" presStyleLbl="vennNode1" presStyleIdx="3" presStyleCnt="13">
        <dgm:presLayoutVars>
          <dgm:bulletEnabled val="1"/>
        </dgm:presLayoutVars>
      </dgm:prSet>
      <dgm:spPr/>
    </dgm:pt>
    <dgm:pt modelId="{5F31B48D-FF1A-1341-A121-6884D5BD2696}" type="pres">
      <dgm:prSet presAssocID="{CB40FDB8-6016-4D13-A25D-35AF96761F40}" presName="node" presStyleLbl="vennNode1" presStyleIdx="4" presStyleCnt="13">
        <dgm:presLayoutVars>
          <dgm:bulletEnabled val="1"/>
        </dgm:presLayoutVars>
      </dgm:prSet>
      <dgm:spPr/>
    </dgm:pt>
    <dgm:pt modelId="{54C6F916-AA8C-9347-B61F-A02279FF9814}" type="pres">
      <dgm:prSet presAssocID="{6BA0703F-DEF2-4064-801B-98A288637DD6}" presName="node" presStyleLbl="vennNode1" presStyleIdx="5" presStyleCnt="13">
        <dgm:presLayoutVars>
          <dgm:bulletEnabled val="1"/>
        </dgm:presLayoutVars>
      </dgm:prSet>
      <dgm:spPr/>
    </dgm:pt>
    <dgm:pt modelId="{E5BE3047-77A4-344F-A0EA-74CD359C9395}" type="pres">
      <dgm:prSet presAssocID="{6EBDBC18-BA5B-43BA-8D80-7086BF9AC464}" presName="node" presStyleLbl="vennNode1" presStyleIdx="6" presStyleCnt="13">
        <dgm:presLayoutVars>
          <dgm:bulletEnabled val="1"/>
        </dgm:presLayoutVars>
      </dgm:prSet>
      <dgm:spPr/>
    </dgm:pt>
    <dgm:pt modelId="{52B9F40D-900D-4E4A-9CEC-F569B3432C66}" type="pres">
      <dgm:prSet presAssocID="{29853FE9-2BA3-49E6-B7F4-782F8DCA7E3D}" presName="node" presStyleLbl="vennNode1" presStyleIdx="7" presStyleCnt="13">
        <dgm:presLayoutVars>
          <dgm:bulletEnabled val="1"/>
        </dgm:presLayoutVars>
      </dgm:prSet>
      <dgm:spPr/>
    </dgm:pt>
    <dgm:pt modelId="{2923D6AD-29BF-8846-998D-603027505DD4}" type="pres">
      <dgm:prSet presAssocID="{C686EB16-5353-4FF2-BDE7-45C8C5B15079}" presName="node" presStyleLbl="vennNode1" presStyleIdx="8" presStyleCnt="13">
        <dgm:presLayoutVars>
          <dgm:bulletEnabled val="1"/>
        </dgm:presLayoutVars>
      </dgm:prSet>
      <dgm:spPr/>
    </dgm:pt>
    <dgm:pt modelId="{FCC2953A-9049-154C-AFB2-1732435E6155}" type="pres">
      <dgm:prSet presAssocID="{D2329BBE-AF4D-4FA1-9012-56AA292C6B79}" presName="node" presStyleLbl="vennNode1" presStyleIdx="9" presStyleCnt="13">
        <dgm:presLayoutVars>
          <dgm:bulletEnabled val="1"/>
        </dgm:presLayoutVars>
      </dgm:prSet>
      <dgm:spPr/>
    </dgm:pt>
    <dgm:pt modelId="{A719AF8F-0C63-9747-B6D2-5F0D68841BE3}" type="pres">
      <dgm:prSet presAssocID="{92BD97F1-E37C-498C-8FEE-F37E5D55036D}" presName="node" presStyleLbl="vennNode1" presStyleIdx="10" presStyleCnt="13">
        <dgm:presLayoutVars>
          <dgm:bulletEnabled val="1"/>
        </dgm:presLayoutVars>
      </dgm:prSet>
      <dgm:spPr/>
    </dgm:pt>
    <dgm:pt modelId="{8AD3C1C1-B475-DB4A-9A3E-D6E51D90A891}" type="pres">
      <dgm:prSet presAssocID="{8DBCE889-F21B-42CD-B6F0-4F0D2281F21A}" presName="node" presStyleLbl="vennNode1" presStyleIdx="11" presStyleCnt="13">
        <dgm:presLayoutVars>
          <dgm:bulletEnabled val="1"/>
        </dgm:presLayoutVars>
      </dgm:prSet>
      <dgm:spPr/>
    </dgm:pt>
    <dgm:pt modelId="{2180BDC1-DC7A-EC4A-8F5B-5E14B5733A24}" type="pres">
      <dgm:prSet presAssocID="{7C54FDE6-D4D4-47C4-AEF0-1E077C6BFF46}" presName="node" presStyleLbl="vennNode1" presStyleIdx="12" presStyleCnt="13">
        <dgm:presLayoutVars>
          <dgm:bulletEnabled val="1"/>
        </dgm:presLayoutVars>
      </dgm:prSet>
      <dgm:spPr/>
    </dgm:pt>
  </dgm:ptLst>
  <dgm:cxnLst>
    <dgm:cxn modelId="{8F62DA1B-D471-F54C-9B60-6FFBFE4033E0}" type="presOf" srcId="{D2329BBE-AF4D-4FA1-9012-56AA292C6B79}" destId="{FCC2953A-9049-154C-AFB2-1732435E6155}" srcOrd="0" destOrd="0" presId="urn:microsoft.com/office/officeart/2005/8/layout/radial3"/>
    <dgm:cxn modelId="{E8D63D3A-B3EB-3844-8183-9C146355ED28}" type="presOf" srcId="{358775F0-F4BB-49D9-AA42-6EB85048DC82}" destId="{22353A3B-78D7-6E41-A9A3-ED696188146D}" srcOrd="0" destOrd="0" presId="urn:microsoft.com/office/officeart/2005/8/layout/radial3"/>
    <dgm:cxn modelId="{2B26293B-EDF3-C847-96B7-A63B87C118FA}" type="presOf" srcId="{7C54FDE6-D4D4-47C4-AEF0-1E077C6BFF46}" destId="{2180BDC1-DC7A-EC4A-8F5B-5E14B5733A24}" srcOrd="0" destOrd="0" presId="urn:microsoft.com/office/officeart/2005/8/layout/radial3"/>
    <dgm:cxn modelId="{42EA4342-9101-48C4-AE95-FE07DA7E8526}" srcId="{7CFECFD1-2CDC-4847-8542-D55ECEB61E78}" destId="{2C8A8DDA-3E15-4FA8-8815-B32D94B0CE6E}" srcOrd="0" destOrd="0" parTransId="{A10133C6-4BB7-49FA-A528-25333AB5CD32}" sibTransId="{EB72A50E-D494-41C3-8212-59B84F60591E}"/>
    <dgm:cxn modelId="{99389148-3A71-4F57-A9BE-25EDD5E2BEB0}" srcId="{2C8A8DDA-3E15-4FA8-8815-B32D94B0CE6E}" destId="{6EBDBC18-BA5B-43BA-8D80-7086BF9AC464}" srcOrd="5" destOrd="0" parTransId="{9FDA599C-60FC-4FAA-AA69-754BB85ED7E9}" sibTransId="{61C92FAD-74EF-422A-8F6B-2D1ECB3EFF4B}"/>
    <dgm:cxn modelId="{022F184B-A468-4BF8-94AA-B4D131C5F638}" srcId="{2C8A8DDA-3E15-4FA8-8815-B32D94B0CE6E}" destId="{8DBCE889-F21B-42CD-B6F0-4F0D2281F21A}" srcOrd="10" destOrd="0" parTransId="{8CCCECEA-66A6-4E98-8615-BA377105B109}" sibTransId="{5ECFD76A-67E7-4632-A2C6-818A0AA57FCA}"/>
    <dgm:cxn modelId="{39812A57-CEC5-3A40-BE9E-F567F3A4D094}" type="presOf" srcId="{2C8A8DDA-3E15-4FA8-8815-B32D94B0CE6E}" destId="{C410E61F-6DD9-FD46-B6D5-BC915FAF2642}" srcOrd="0" destOrd="0" presId="urn:microsoft.com/office/officeart/2005/8/layout/radial3"/>
    <dgm:cxn modelId="{9D09105E-96F1-4144-99C1-44D03DA177F2}" srcId="{2C8A8DDA-3E15-4FA8-8815-B32D94B0CE6E}" destId="{92BD97F1-E37C-498C-8FEE-F37E5D55036D}" srcOrd="9" destOrd="0" parTransId="{C5F085E4-4DDB-4828-B810-E23BDC70158B}" sibTransId="{AB6B680E-1C86-4C47-A251-FB5F4D9A92F4}"/>
    <dgm:cxn modelId="{B0F82966-7615-944F-8DE9-505B9902B560}" type="presOf" srcId="{8DBCE889-F21B-42CD-B6F0-4F0D2281F21A}" destId="{8AD3C1C1-B475-DB4A-9A3E-D6E51D90A891}" srcOrd="0" destOrd="0" presId="urn:microsoft.com/office/officeart/2005/8/layout/radial3"/>
    <dgm:cxn modelId="{61218367-3F76-4AB1-9894-963CDE715F93}" srcId="{2C8A8DDA-3E15-4FA8-8815-B32D94B0CE6E}" destId="{B997AFEC-95C2-4EB7-ABA1-8F7669391A66}" srcOrd="2" destOrd="0" parTransId="{E55890C1-72E7-44E5-A264-860C7EF2700D}" sibTransId="{C4CC82D9-9FE9-4FE6-BC85-AF429FB6477C}"/>
    <dgm:cxn modelId="{5C558174-9AD1-41C4-9CA5-9B2CBD3DB425}" srcId="{2C8A8DDA-3E15-4FA8-8815-B32D94B0CE6E}" destId="{6BA0703F-DEF2-4064-801B-98A288637DD6}" srcOrd="4" destOrd="0" parTransId="{F12C2B14-FE64-40FB-AA87-19ADF440F02A}" sibTransId="{776F4152-C1D1-4612-9A70-D93518B126EA}"/>
    <dgm:cxn modelId="{F8B44277-2246-4E93-9C1F-EA41AB526727}" srcId="{2C8A8DDA-3E15-4FA8-8815-B32D94B0CE6E}" destId="{99467BCC-755E-4FFC-8A09-74E03E78CE04}" srcOrd="0" destOrd="0" parTransId="{BEF0C208-FBC3-4096-9ACB-7179701DDE17}" sibTransId="{09EE88EF-6F0B-4DFE-ABFD-086114D62E57}"/>
    <dgm:cxn modelId="{1466DC89-EB9A-F04A-B32D-D9F7D7C576CB}" type="presOf" srcId="{CB40FDB8-6016-4D13-A25D-35AF96761F40}" destId="{5F31B48D-FF1A-1341-A121-6884D5BD2696}" srcOrd="0" destOrd="0" presId="urn:microsoft.com/office/officeart/2005/8/layout/radial3"/>
    <dgm:cxn modelId="{DFAA5C8F-A12A-3E43-9D73-C20A4F4B691F}" type="presOf" srcId="{7CFECFD1-2CDC-4847-8542-D55ECEB61E78}" destId="{9102CE22-5468-2C4B-8C0F-1DAADD86E9A6}" srcOrd="0" destOrd="0" presId="urn:microsoft.com/office/officeart/2005/8/layout/radial3"/>
    <dgm:cxn modelId="{00FB2597-93B2-7A48-B52D-81F5A294A587}" type="presOf" srcId="{6BA0703F-DEF2-4064-801B-98A288637DD6}" destId="{54C6F916-AA8C-9347-B61F-A02279FF9814}" srcOrd="0" destOrd="0" presId="urn:microsoft.com/office/officeart/2005/8/layout/radial3"/>
    <dgm:cxn modelId="{6685099F-CACB-7744-8083-D989DB90E97A}" type="presOf" srcId="{99467BCC-755E-4FFC-8A09-74E03E78CE04}" destId="{B60CFC7E-B4A8-FA41-8B85-AA608C1D6178}" srcOrd="0" destOrd="0" presId="urn:microsoft.com/office/officeart/2005/8/layout/radial3"/>
    <dgm:cxn modelId="{9FB144A7-4CBD-4DD2-8ECF-C5BA166A2C85}" srcId="{2C8A8DDA-3E15-4FA8-8815-B32D94B0CE6E}" destId="{7C54FDE6-D4D4-47C4-AEF0-1E077C6BFF46}" srcOrd="11" destOrd="0" parTransId="{E6871AC2-9DF7-4E14-81A7-CC31184807CA}" sibTransId="{6C771B54-B0DF-40B0-9F2F-DB61E0CAB9E8}"/>
    <dgm:cxn modelId="{47AAE7C1-1E65-6843-9F38-1A1E3CB910C4}" type="presOf" srcId="{C686EB16-5353-4FF2-BDE7-45C8C5B15079}" destId="{2923D6AD-29BF-8846-998D-603027505DD4}" srcOrd="0" destOrd="0" presId="urn:microsoft.com/office/officeart/2005/8/layout/radial3"/>
    <dgm:cxn modelId="{3C2633C5-BA0B-9F4A-AF45-2443BB156A6A}" type="presOf" srcId="{92BD97F1-E37C-498C-8FEE-F37E5D55036D}" destId="{A719AF8F-0C63-9747-B6D2-5F0D68841BE3}" srcOrd="0" destOrd="0" presId="urn:microsoft.com/office/officeart/2005/8/layout/radial3"/>
    <dgm:cxn modelId="{C85041C6-D438-4E10-939D-8FB71F4395AF}" srcId="{2C8A8DDA-3E15-4FA8-8815-B32D94B0CE6E}" destId="{D2329BBE-AF4D-4FA1-9012-56AA292C6B79}" srcOrd="8" destOrd="0" parTransId="{E8644020-8C93-4B96-8448-524CB61628DD}" sibTransId="{AE13F893-6405-4326-8AA8-80BA0DF36955}"/>
    <dgm:cxn modelId="{DDC225CA-993F-4F9B-8CE9-67DDCAF0FDC4}" srcId="{2C8A8DDA-3E15-4FA8-8815-B32D94B0CE6E}" destId="{29853FE9-2BA3-49E6-B7F4-782F8DCA7E3D}" srcOrd="6" destOrd="0" parTransId="{2ED23562-0096-4AB9-9F5E-C35907FE27E3}" sibTransId="{1C6E1693-99C8-4A1C-9F3C-B1E3911FAC07}"/>
    <dgm:cxn modelId="{57CBB6D1-E479-4741-9762-87E658C114FC}" type="presOf" srcId="{29853FE9-2BA3-49E6-B7F4-782F8DCA7E3D}" destId="{52B9F40D-900D-4E4A-9CEC-F569B3432C66}" srcOrd="0" destOrd="0" presId="urn:microsoft.com/office/officeart/2005/8/layout/radial3"/>
    <dgm:cxn modelId="{1ECA60E0-C8A1-4BEF-B927-429ED96BA74B}" srcId="{2C8A8DDA-3E15-4FA8-8815-B32D94B0CE6E}" destId="{CB40FDB8-6016-4D13-A25D-35AF96761F40}" srcOrd="3" destOrd="0" parTransId="{A238E133-BB06-4DC2-A5E3-6F930021F22F}" sibTransId="{591E52D0-2D0F-45F5-99D1-00938DC8A0C7}"/>
    <dgm:cxn modelId="{8966A2E1-B52A-8B49-9129-2E2474B7D583}" type="presOf" srcId="{B997AFEC-95C2-4EB7-ABA1-8F7669391A66}" destId="{7922F422-36DD-5D4F-BAA4-C3A1A3DC68DD}" srcOrd="0" destOrd="0" presId="urn:microsoft.com/office/officeart/2005/8/layout/radial3"/>
    <dgm:cxn modelId="{A804ADE7-63E3-4DB2-AEE0-1004608C936A}" srcId="{2C8A8DDA-3E15-4FA8-8815-B32D94B0CE6E}" destId="{358775F0-F4BB-49D9-AA42-6EB85048DC82}" srcOrd="1" destOrd="0" parTransId="{9B4BF415-0971-47EB-BEE2-A5CEFACA6500}" sibTransId="{AEFA4AC8-C0B9-4585-8447-BA5171FED8EA}"/>
    <dgm:cxn modelId="{CB9AD2EC-5CC4-1344-97E5-05332B2A80BF}" type="presOf" srcId="{6EBDBC18-BA5B-43BA-8D80-7086BF9AC464}" destId="{E5BE3047-77A4-344F-A0EA-74CD359C9395}" srcOrd="0" destOrd="0" presId="urn:microsoft.com/office/officeart/2005/8/layout/radial3"/>
    <dgm:cxn modelId="{ED4A58FE-A63B-4D88-B626-69779713E767}" srcId="{2C8A8DDA-3E15-4FA8-8815-B32D94B0CE6E}" destId="{C686EB16-5353-4FF2-BDE7-45C8C5B15079}" srcOrd="7" destOrd="0" parTransId="{BB3B02D7-C8EA-4E83-A78F-224FF135CEB2}" sibTransId="{DABD3048-C65F-4BE7-90C5-65CA5F79E669}"/>
    <dgm:cxn modelId="{76E53E5C-F4D1-3045-BBCD-B35FEB80516D}" type="presParOf" srcId="{9102CE22-5468-2C4B-8C0F-1DAADD86E9A6}" destId="{A26510E7-9624-844F-9D09-0C0008DE984B}" srcOrd="0" destOrd="0" presId="urn:microsoft.com/office/officeart/2005/8/layout/radial3"/>
    <dgm:cxn modelId="{D4B78323-0BAF-DA4F-9FBD-92B3FD68888E}" type="presParOf" srcId="{A26510E7-9624-844F-9D09-0C0008DE984B}" destId="{C410E61F-6DD9-FD46-B6D5-BC915FAF2642}" srcOrd="0" destOrd="0" presId="urn:microsoft.com/office/officeart/2005/8/layout/radial3"/>
    <dgm:cxn modelId="{F9BAD83D-1406-CB43-82C5-F787F070F5A4}" type="presParOf" srcId="{A26510E7-9624-844F-9D09-0C0008DE984B}" destId="{B60CFC7E-B4A8-FA41-8B85-AA608C1D6178}" srcOrd="1" destOrd="0" presId="urn:microsoft.com/office/officeart/2005/8/layout/radial3"/>
    <dgm:cxn modelId="{7C664556-AB5A-B84D-A3E8-285BF4FA783B}" type="presParOf" srcId="{A26510E7-9624-844F-9D09-0C0008DE984B}" destId="{22353A3B-78D7-6E41-A9A3-ED696188146D}" srcOrd="2" destOrd="0" presId="urn:microsoft.com/office/officeart/2005/8/layout/radial3"/>
    <dgm:cxn modelId="{4A22649F-45A4-4D4F-8B3E-0B8A7AC600DA}" type="presParOf" srcId="{A26510E7-9624-844F-9D09-0C0008DE984B}" destId="{7922F422-36DD-5D4F-BAA4-C3A1A3DC68DD}" srcOrd="3" destOrd="0" presId="urn:microsoft.com/office/officeart/2005/8/layout/radial3"/>
    <dgm:cxn modelId="{4A5FD7F2-DFA1-CA4E-B22B-B73D793A8A89}" type="presParOf" srcId="{A26510E7-9624-844F-9D09-0C0008DE984B}" destId="{5F31B48D-FF1A-1341-A121-6884D5BD2696}" srcOrd="4" destOrd="0" presId="urn:microsoft.com/office/officeart/2005/8/layout/radial3"/>
    <dgm:cxn modelId="{8D0B08EC-2AFF-FC4D-A8F2-2638A2100669}" type="presParOf" srcId="{A26510E7-9624-844F-9D09-0C0008DE984B}" destId="{54C6F916-AA8C-9347-B61F-A02279FF9814}" srcOrd="5" destOrd="0" presId="urn:microsoft.com/office/officeart/2005/8/layout/radial3"/>
    <dgm:cxn modelId="{DDEDEFFF-1A87-1B43-8AC0-EF4FAE21773D}" type="presParOf" srcId="{A26510E7-9624-844F-9D09-0C0008DE984B}" destId="{E5BE3047-77A4-344F-A0EA-74CD359C9395}" srcOrd="6" destOrd="0" presId="urn:microsoft.com/office/officeart/2005/8/layout/radial3"/>
    <dgm:cxn modelId="{CD356551-063E-A446-AA52-9B10CBB78DBE}" type="presParOf" srcId="{A26510E7-9624-844F-9D09-0C0008DE984B}" destId="{52B9F40D-900D-4E4A-9CEC-F569B3432C66}" srcOrd="7" destOrd="0" presId="urn:microsoft.com/office/officeart/2005/8/layout/radial3"/>
    <dgm:cxn modelId="{6621FC09-1D7C-284F-A739-13A8B9001195}" type="presParOf" srcId="{A26510E7-9624-844F-9D09-0C0008DE984B}" destId="{2923D6AD-29BF-8846-998D-603027505DD4}" srcOrd="8" destOrd="0" presId="urn:microsoft.com/office/officeart/2005/8/layout/radial3"/>
    <dgm:cxn modelId="{1C398C08-5CD9-434E-807D-68854E36F459}" type="presParOf" srcId="{A26510E7-9624-844F-9D09-0C0008DE984B}" destId="{FCC2953A-9049-154C-AFB2-1732435E6155}" srcOrd="9" destOrd="0" presId="urn:microsoft.com/office/officeart/2005/8/layout/radial3"/>
    <dgm:cxn modelId="{6E87ED45-494F-FE4F-AC4D-6DD5E9E6B35F}" type="presParOf" srcId="{A26510E7-9624-844F-9D09-0C0008DE984B}" destId="{A719AF8F-0C63-9747-B6D2-5F0D68841BE3}" srcOrd="10" destOrd="0" presId="urn:microsoft.com/office/officeart/2005/8/layout/radial3"/>
    <dgm:cxn modelId="{842A82AC-FB4C-8243-A83E-981C64AFEC19}" type="presParOf" srcId="{A26510E7-9624-844F-9D09-0C0008DE984B}" destId="{8AD3C1C1-B475-DB4A-9A3E-D6E51D90A891}" srcOrd="11" destOrd="0" presId="urn:microsoft.com/office/officeart/2005/8/layout/radial3"/>
    <dgm:cxn modelId="{A13BCFD8-2AD6-504F-A0E0-967F62C1FCF4}" type="presParOf" srcId="{A26510E7-9624-844F-9D09-0C0008DE984B}" destId="{2180BDC1-DC7A-EC4A-8F5B-5E14B5733A24}"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F815D2-8AD9-384F-BB83-E9319EDDD6E9}" type="doc">
      <dgm:prSet loTypeId="urn:microsoft.com/office/officeart/2005/8/layout/hChevron3" loCatId="" qsTypeId="urn:microsoft.com/office/officeart/2005/8/quickstyle/simple1" qsCatId="simple" csTypeId="urn:microsoft.com/office/officeart/2005/8/colors/colorful5" csCatId="colorful" phldr="1"/>
      <dgm:spPr/>
    </dgm:pt>
    <dgm:pt modelId="{22DAEB32-05F7-4348-B522-AFDF104A695B}">
      <dgm:prSet phldrT="[Testo]"/>
      <dgm:spPr/>
      <dgm:t>
        <a:bodyPr/>
        <a:lstStyle/>
        <a:p>
          <a:r>
            <a:rPr lang="it-IT" dirty="0"/>
            <a:t>image category</a:t>
          </a:r>
        </a:p>
      </dgm:t>
    </dgm:pt>
    <dgm:pt modelId="{ED5E39A1-CE2D-3F47-AEAF-D8F7CB3D90D4}" type="parTrans" cxnId="{E209753D-9B3B-A04A-8E9E-127CAC3E3DD2}">
      <dgm:prSet/>
      <dgm:spPr/>
      <dgm:t>
        <a:bodyPr/>
        <a:lstStyle/>
        <a:p>
          <a:endParaRPr lang="it-IT"/>
        </a:p>
      </dgm:t>
    </dgm:pt>
    <dgm:pt modelId="{FDB582C2-1983-D249-A56D-F148508508F7}" type="sibTrans" cxnId="{E209753D-9B3B-A04A-8E9E-127CAC3E3DD2}">
      <dgm:prSet/>
      <dgm:spPr/>
      <dgm:t>
        <a:bodyPr/>
        <a:lstStyle/>
        <a:p>
          <a:endParaRPr lang="it-IT"/>
        </a:p>
      </dgm:t>
    </dgm:pt>
    <dgm:pt modelId="{D2643DA2-1D6B-D941-B5C7-BB69F2D19F1C}">
      <dgm:prSet phldrT="[Testo]"/>
      <dgm:spPr/>
      <dgm:t>
        <a:bodyPr/>
        <a:lstStyle/>
        <a:p>
          <a:r>
            <a:rPr lang="it-IT" dirty="0"/>
            <a:t>description of the image</a:t>
          </a:r>
        </a:p>
      </dgm:t>
    </dgm:pt>
    <dgm:pt modelId="{4DC64413-F9AE-5D45-ADA8-E9C01AF016E0}" type="parTrans" cxnId="{76079E45-6E74-E34D-AE62-2C5A334A04F1}">
      <dgm:prSet/>
      <dgm:spPr/>
      <dgm:t>
        <a:bodyPr/>
        <a:lstStyle/>
        <a:p>
          <a:endParaRPr lang="it-IT"/>
        </a:p>
      </dgm:t>
    </dgm:pt>
    <dgm:pt modelId="{F8380F2F-7BC1-454A-9263-554D311AFD50}" type="sibTrans" cxnId="{76079E45-6E74-E34D-AE62-2C5A334A04F1}">
      <dgm:prSet/>
      <dgm:spPr/>
      <dgm:t>
        <a:bodyPr/>
        <a:lstStyle/>
        <a:p>
          <a:endParaRPr lang="it-IT"/>
        </a:p>
      </dgm:t>
    </dgm:pt>
    <dgm:pt modelId="{2C828DF8-D603-E74B-87E6-6AEC67B070DE}" type="pres">
      <dgm:prSet presAssocID="{A7F815D2-8AD9-384F-BB83-E9319EDDD6E9}" presName="Name0" presStyleCnt="0">
        <dgm:presLayoutVars>
          <dgm:dir/>
          <dgm:resizeHandles val="exact"/>
        </dgm:presLayoutVars>
      </dgm:prSet>
      <dgm:spPr/>
    </dgm:pt>
    <dgm:pt modelId="{4868EEFC-BD09-A14B-ADF7-CFC014F3E426}" type="pres">
      <dgm:prSet presAssocID="{22DAEB32-05F7-4348-B522-AFDF104A695B}" presName="parTxOnly" presStyleLbl="node1" presStyleIdx="0" presStyleCnt="2">
        <dgm:presLayoutVars>
          <dgm:bulletEnabled val="1"/>
        </dgm:presLayoutVars>
      </dgm:prSet>
      <dgm:spPr/>
    </dgm:pt>
    <dgm:pt modelId="{52E935C9-A929-E54B-9BEE-058211A0C813}" type="pres">
      <dgm:prSet presAssocID="{FDB582C2-1983-D249-A56D-F148508508F7}" presName="parSpace" presStyleCnt="0"/>
      <dgm:spPr/>
    </dgm:pt>
    <dgm:pt modelId="{AC860CEA-3544-2341-8F27-A533400863E5}" type="pres">
      <dgm:prSet presAssocID="{D2643DA2-1D6B-D941-B5C7-BB69F2D19F1C}" presName="parTxOnly" presStyleLbl="node1" presStyleIdx="1" presStyleCnt="2">
        <dgm:presLayoutVars>
          <dgm:bulletEnabled val="1"/>
        </dgm:presLayoutVars>
      </dgm:prSet>
      <dgm:spPr/>
    </dgm:pt>
  </dgm:ptLst>
  <dgm:cxnLst>
    <dgm:cxn modelId="{13818E28-B915-704D-9AC1-E29CD1929488}" type="presOf" srcId="{D2643DA2-1D6B-D941-B5C7-BB69F2D19F1C}" destId="{AC860CEA-3544-2341-8F27-A533400863E5}" srcOrd="0" destOrd="0" presId="urn:microsoft.com/office/officeart/2005/8/layout/hChevron3"/>
    <dgm:cxn modelId="{E209753D-9B3B-A04A-8E9E-127CAC3E3DD2}" srcId="{A7F815D2-8AD9-384F-BB83-E9319EDDD6E9}" destId="{22DAEB32-05F7-4348-B522-AFDF104A695B}" srcOrd="0" destOrd="0" parTransId="{ED5E39A1-CE2D-3F47-AEAF-D8F7CB3D90D4}" sibTransId="{FDB582C2-1983-D249-A56D-F148508508F7}"/>
    <dgm:cxn modelId="{76079E45-6E74-E34D-AE62-2C5A334A04F1}" srcId="{A7F815D2-8AD9-384F-BB83-E9319EDDD6E9}" destId="{D2643DA2-1D6B-D941-B5C7-BB69F2D19F1C}" srcOrd="1" destOrd="0" parTransId="{4DC64413-F9AE-5D45-ADA8-E9C01AF016E0}" sibTransId="{F8380F2F-7BC1-454A-9263-554D311AFD50}"/>
    <dgm:cxn modelId="{03CC9A6B-D393-7E41-8DF3-AED85ECFE60A}" type="presOf" srcId="{A7F815D2-8AD9-384F-BB83-E9319EDDD6E9}" destId="{2C828DF8-D603-E74B-87E6-6AEC67B070DE}" srcOrd="0" destOrd="0" presId="urn:microsoft.com/office/officeart/2005/8/layout/hChevron3"/>
    <dgm:cxn modelId="{64F380BF-1868-5B46-92F0-696DAF71E768}" type="presOf" srcId="{22DAEB32-05F7-4348-B522-AFDF104A695B}" destId="{4868EEFC-BD09-A14B-ADF7-CFC014F3E426}" srcOrd="0" destOrd="0" presId="urn:microsoft.com/office/officeart/2005/8/layout/hChevron3"/>
    <dgm:cxn modelId="{CDA7132E-57BA-394B-9B67-77E50B03AA07}" type="presParOf" srcId="{2C828DF8-D603-E74B-87E6-6AEC67B070DE}" destId="{4868EEFC-BD09-A14B-ADF7-CFC014F3E426}" srcOrd="0" destOrd="0" presId="urn:microsoft.com/office/officeart/2005/8/layout/hChevron3"/>
    <dgm:cxn modelId="{63F1FB5A-D044-0B4C-8147-80D08E517930}" type="presParOf" srcId="{2C828DF8-D603-E74B-87E6-6AEC67B070DE}" destId="{52E935C9-A929-E54B-9BEE-058211A0C813}" srcOrd="1" destOrd="0" presId="urn:microsoft.com/office/officeart/2005/8/layout/hChevron3"/>
    <dgm:cxn modelId="{691E883D-8273-E343-A205-68B6A1CFE860}" type="presParOf" srcId="{2C828DF8-D603-E74B-87E6-6AEC67B070DE}" destId="{AC860CEA-3544-2341-8F27-A533400863E5}"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99FF3B-D80A-1749-BE8D-8B57E29CDB73}" type="doc">
      <dgm:prSet loTypeId="urn:microsoft.com/office/officeart/2009/layout/CirclePictureHierarchy" loCatId="" qsTypeId="urn:microsoft.com/office/officeart/2005/8/quickstyle/simple1" qsCatId="simple" csTypeId="urn:microsoft.com/office/officeart/2005/8/colors/colorful2" csCatId="colorful" phldr="1"/>
      <dgm:spPr/>
      <dgm:t>
        <a:bodyPr/>
        <a:lstStyle/>
        <a:p>
          <a:endParaRPr lang="it-IT"/>
        </a:p>
      </dgm:t>
    </dgm:pt>
    <dgm:pt modelId="{E2199AB3-30B6-E74B-BCAA-1FB17F5E2C36}">
      <dgm:prSet phldrT="[Testo]"/>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art, </a:t>
          </a:r>
          <a:r>
            <a:rPr lang="it-IT" b="1" dirty="0" err="1">
              <a:latin typeface="Verdana" panose="020B0604030504040204" pitchFamily="34" charset="0"/>
              <a:ea typeface="Verdana" panose="020B0604030504040204" pitchFamily="34" charset="0"/>
              <a:cs typeface="Verdana" panose="020B0604030504040204" pitchFamily="34" charset="0"/>
            </a:rPr>
            <a:t>drawing</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icon</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photograph</a:t>
          </a:r>
          <a:endParaRPr lang="it-IT" dirty="0">
            <a:latin typeface="Verdana" panose="020B0604030504040204" pitchFamily="34" charset="0"/>
            <a:ea typeface="Verdana" panose="020B0604030504040204" pitchFamily="34" charset="0"/>
            <a:cs typeface="Verdana" panose="020B0604030504040204" pitchFamily="34" charset="0"/>
          </a:endParaRPr>
        </a:p>
      </dgm:t>
    </dgm:pt>
    <dgm:pt modelId="{A29A5101-FE4C-9C45-A795-58A489A6B285}" type="parTrans" cxnId="{BBC75CC8-8E4A-E54A-AD4F-E2F98DE5F68A}">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7695F0C2-4E3F-B84F-8404-759B21A4E79A}" type="sibTrans" cxnId="{BBC75CC8-8E4A-E54A-AD4F-E2F98DE5F68A}">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1FBB8132-760C-DB49-8511-20F06C70FB9B}">
      <dgm:prSet phldrT="[Testo]"/>
      <dgm:spPr/>
      <dgm:t>
        <a:bodyPr/>
        <a:lstStyle/>
        <a:p>
          <a:r>
            <a:rPr lang="it-IT" i="1" dirty="0">
              <a:latin typeface="Verdana" panose="020B0604030504040204" pitchFamily="34" charset="0"/>
              <a:ea typeface="Verdana" panose="020B0604030504040204" pitchFamily="34" charset="0"/>
              <a:cs typeface="Verdana" panose="020B0604030504040204" pitchFamily="34" charset="0"/>
            </a:rPr>
            <a:t>Microsoft </a:t>
          </a:r>
          <a:br>
            <a:rPr lang="it-IT" i="1" dirty="0">
              <a:latin typeface="Verdana" panose="020B0604030504040204" pitchFamily="34" charset="0"/>
              <a:ea typeface="Verdana" panose="020B0604030504040204" pitchFamily="34" charset="0"/>
              <a:cs typeface="Verdana" panose="020B0604030504040204" pitchFamily="34" charset="0"/>
            </a:rPr>
          </a:br>
          <a:r>
            <a:rPr lang="it-IT" i="1" dirty="0">
              <a:latin typeface="Verdana" panose="020B0604030504040204" pitchFamily="34" charset="0"/>
              <a:ea typeface="Verdana" panose="020B0604030504040204" pitchFamily="34" charset="0"/>
              <a:cs typeface="Verdana" panose="020B0604030504040204" pitchFamily="34" charset="0"/>
            </a:rPr>
            <a:t>Computer Vision</a:t>
          </a:r>
        </a:p>
      </dgm:t>
    </dgm:pt>
    <dgm:pt modelId="{022455D6-9571-F842-BCF0-E98FB5F88AE5}" type="parTrans" cxnId="{75948B91-829B-F64B-BF84-CC88187099ED}">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9597601C-D1DB-6646-8142-52E9259A6D12}" type="sibTrans" cxnId="{75948B91-829B-F64B-BF84-CC88187099ED}">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27EBABC1-5A82-4048-ADDF-116D149D4888}">
      <dgm:prSet phldrT="[Testo]"/>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generation of the description</a:t>
          </a:r>
        </a:p>
      </dgm:t>
    </dgm:pt>
    <dgm:pt modelId="{495D2D05-29E5-2B4E-A112-68EE5327BC85}" type="parTrans" cxnId="{C7B0575F-92C2-0049-BCE9-D6311C938F30}">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D6BD9972-619A-2147-AACE-852177EB665E}" type="sibTrans" cxnId="{C7B0575F-92C2-0049-BCE9-D6311C938F30}">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5B1F0DBF-B238-6447-9763-70092F2DE42A}">
      <dgm:prSet phldrT="[Testo]"/>
      <dgm:spPr/>
      <dgm:t>
        <a:bodyPr/>
        <a:lstStyle/>
        <a:p>
          <a:r>
            <a:rPr lang="it-IT" b="1" dirty="0" err="1">
              <a:latin typeface="Verdana" panose="020B0604030504040204" pitchFamily="34" charset="0"/>
              <a:ea typeface="Verdana" panose="020B0604030504040204" pitchFamily="34" charset="0"/>
              <a:cs typeface="Verdana" panose="020B0604030504040204" pitchFamily="34" charset="0"/>
            </a:rPr>
            <a:t>flag</a:t>
          </a:r>
          <a:endParaRPr lang="it-IT" b="1" dirty="0">
            <a:latin typeface="Verdana" panose="020B0604030504040204" pitchFamily="34" charset="0"/>
            <a:ea typeface="Verdana" panose="020B0604030504040204" pitchFamily="34" charset="0"/>
            <a:cs typeface="Verdana" panose="020B0604030504040204" pitchFamily="34" charset="0"/>
          </a:endParaRPr>
        </a:p>
      </dgm:t>
    </dgm:pt>
    <dgm:pt modelId="{36F9B573-EA11-C041-BD62-3E72FD241643}" type="parTrans" cxnId="{D0C34292-5F0F-6543-B58E-37A0F2208FAD}">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B7331177-68FC-F344-A5EE-9AC57AAA6445}" type="sibTrans" cxnId="{D0C34292-5F0F-6543-B58E-37A0F2208FAD}">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0DC5677B-9BFC-A543-B359-FC59A2C5454B}">
      <dgm:prSet phldrT="[Testo]"/>
      <dgm:spPr/>
      <dgm:t>
        <a:bodyPr/>
        <a:lstStyle/>
        <a:p>
          <a:pPr>
            <a:buNone/>
          </a:pPr>
          <a:r>
            <a:rPr lang="it-IT" i="1" dirty="0">
              <a:latin typeface="Verdana" panose="020B0604030504040204" pitchFamily="34" charset="0"/>
              <a:ea typeface="Verdana" panose="020B0604030504040204" pitchFamily="34" charset="0"/>
              <a:cs typeface="Verdana" panose="020B0604030504040204" pitchFamily="34" charset="0"/>
            </a:rPr>
            <a:t>Google </a:t>
          </a:r>
          <a:r>
            <a:rPr lang="it-IT" i="1" dirty="0" err="1">
              <a:latin typeface="Verdana" panose="020B0604030504040204" pitchFamily="34" charset="0"/>
              <a:ea typeface="Verdana" panose="020B0604030504040204" pitchFamily="34" charset="0"/>
              <a:cs typeface="Verdana" panose="020B0604030504040204" pitchFamily="34" charset="0"/>
            </a:rPr>
            <a:t>Cloud </a:t>
          </a:r>
          <a:br>
            <a:rPr lang="it-IT" i="1" dirty="0">
              <a:latin typeface="Verdana" panose="020B0604030504040204" pitchFamily="34" charset="0"/>
              <a:ea typeface="Verdana" panose="020B0604030504040204" pitchFamily="34" charset="0"/>
              <a:cs typeface="Verdana" panose="020B0604030504040204" pitchFamily="34" charset="0"/>
            </a:rPr>
          </a:br>
          <a:r>
            <a:rPr lang="it-IT" i="1" dirty="0">
              <a:latin typeface="Verdana" panose="020B0604030504040204" pitchFamily="34" charset="0"/>
              <a:ea typeface="Verdana" panose="020B0604030504040204" pitchFamily="34" charset="0"/>
              <a:cs typeface="Verdana" panose="020B0604030504040204" pitchFamily="34" charset="0"/>
            </a:rPr>
            <a:t>Vision API</a:t>
          </a:r>
        </a:p>
      </dgm:t>
    </dgm:pt>
    <dgm:pt modelId="{5964F906-1A61-1E44-8DC1-601CE124C643}" type="parTrans" cxnId="{48401E5A-0FF9-1543-A60B-20CB1E8717CD}">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AD1CB673-4435-F14D-9237-DCE3FF7FEEEB}" type="sibTrans" cxnId="{48401E5A-0FF9-1543-A60B-20CB1E8717CD}">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CDADCC0E-4A8D-3B48-AE60-F14003DC5B92}">
      <dgm:prSet phldrT="[Testo]"/>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cover, text</a:t>
          </a:r>
          <a:endParaRPr lang="it-IT" dirty="0">
            <a:latin typeface="Verdana" panose="020B0604030504040204" pitchFamily="34" charset="0"/>
            <a:ea typeface="Verdana" panose="020B0604030504040204" pitchFamily="34" charset="0"/>
            <a:cs typeface="Verdana" panose="020B0604030504040204" pitchFamily="34" charset="0"/>
          </a:endParaRPr>
        </a:p>
      </dgm:t>
    </dgm:pt>
    <dgm:pt modelId="{00D99CAF-0E80-4544-A291-BB22A36D53BE}" type="parTrans" cxnId="{B2D7C50B-A258-1344-8E6E-3E39DDD75C1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5CDF393D-3861-814F-86F7-E39977379FB7}" type="sibTrans" cxnId="{B2D7C50B-A258-1344-8E6E-3E39DDD75C1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6BBC48BB-6169-6C47-A149-B1CAB90CCAE0}">
      <dgm:prSet phldrT="[Testo]"/>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logo</a:t>
          </a:r>
        </a:p>
      </dgm:t>
    </dgm:pt>
    <dgm:pt modelId="{DB8525E5-514C-634B-8613-9B557A4A71F6}" type="parTrans" cxnId="{26E04246-9BD4-D14D-BEE4-57A84DC1F53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98F2DEE0-8BA8-2E43-929B-DFD7BC1379E2}" type="sibTrans" cxnId="{26E04246-9BD4-D14D-BEE4-57A84DC1F53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F61342A2-0D0B-7841-AE58-F721CCA58BFB}">
      <dgm:prSet phldrT="[Testo]"/>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comic, </a:t>
          </a:r>
          <a:r>
            <a:rPr lang="it-IT" b="1" dirty="0" err="1">
              <a:latin typeface="Verdana" panose="020B0604030504040204" pitchFamily="34" charset="0"/>
              <a:ea typeface="Verdana" panose="020B0604030504040204" pitchFamily="34" charset="0"/>
              <a:cs typeface="Verdana" panose="020B0604030504040204" pitchFamily="34" charset="0"/>
            </a:rPr>
            <a:t>complex</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map</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signature</a:t>
          </a:r>
          <a:endParaRPr lang="it-IT" dirty="0">
            <a:latin typeface="Verdana" panose="020B0604030504040204" pitchFamily="34" charset="0"/>
            <a:ea typeface="Verdana" panose="020B0604030504040204" pitchFamily="34" charset="0"/>
            <a:cs typeface="Verdana" panose="020B0604030504040204" pitchFamily="34" charset="0"/>
          </a:endParaRPr>
        </a:p>
      </dgm:t>
    </dgm:pt>
    <dgm:pt modelId="{D648E72F-9E7C-A246-A085-8A0E87171D37}" type="parTrans" cxnId="{2B444604-CA26-D54F-A29A-2F1058073676}">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99FC1577-56C8-DC4E-8903-BDB70FE27093}" type="sibTrans" cxnId="{2B444604-CA26-D54F-A29A-2F1058073676}">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3599D977-3476-7F48-B745-56C252A2995E}">
      <dgm:prSet phldrT="[Testo]"/>
      <dgm:spPr/>
      <dgm:t>
        <a:bodyPr/>
        <a:lstStyle/>
        <a:p>
          <a:pPr>
            <a:buNone/>
          </a:pPr>
          <a:r>
            <a:rPr lang="it-IT" b="1" dirty="0" err="1">
              <a:latin typeface="Verdana" panose="020B0604030504040204" pitchFamily="34" charset="0"/>
              <a:ea typeface="Verdana" panose="020B0604030504040204" pitchFamily="34" charset="0"/>
              <a:cs typeface="Verdana" panose="020B0604030504040204" pitchFamily="34" charset="0"/>
            </a:rPr>
            <a:t>matching</a:t>
          </a:r>
          <a:r>
            <a:rPr lang="it-IT" b="1" dirty="0">
              <a:latin typeface="Verdana" panose="020B0604030504040204" pitchFamily="34" charset="0"/>
              <a:ea typeface="Verdana" panose="020B0604030504040204" pitchFamily="34" charset="0"/>
              <a:cs typeface="Verdana" panose="020B0604030504040204" pitchFamily="34" charset="0"/>
            </a:rPr>
            <a:t> on </a:t>
          </a:r>
          <a:r>
            <a:rPr lang="it-IT" b="1" dirty="0" err="1">
              <a:latin typeface="Verdana" panose="020B0604030504040204" pitchFamily="34" charset="0"/>
              <a:ea typeface="Verdana" panose="020B0604030504040204" pitchFamily="34" charset="0"/>
              <a:cs typeface="Verdana" panose="020B0604030504040204" pitchFamily="34" charset="0"/>
            </a:rPr>
            <a:t>entities</a:t>
          </a:r>
          <a:r>
            <a:rPr lang="it-IT" b="1" dirty="0">
              <a:latin typeface="Verdana" panose="020B0604030504040204" pitchFamily="34" charset="0"/>
              <a:ea typeface="Verdana" panose="020B0604030504040204" pitchFamily="34" charset="0"/>
              <a:cs typeface="Verdana" panose="020B0604030504040204" pitchFamily="34" charset="0"/>
            </a:rPr>
            <a:t> through pattern or logo </a:t>
          </a:r>
          <a:r>
            <a:rPr lang="it-IT" b="1" dirty="0" err="1">
              <a:latin typeface="Verdana" panose="020B0604030504040204" pitchFamily="34" charset="0"/>
              <a:ea typeface="Verdana" panose="020B0604030504040204" pitchFamily="34" charset="0"/>
              <a:cs typeface="Verdana" panose="020B0604030504040204" pitchFamily="34" charset="0"/>
            </a:rPr>
            <a:t>recognition</a:t>
          </a:r>
          <a:endParaRPr lang="it-IT" b="1" dirty="0">
            <a:latin typeface="Verdana" panose="020B0604030504040204" pitchFamily="34" charset="0"/>
            <a:ea typeface="Verdana" panose="020B0604030504040204" pitchFamily="34" charset="0"/>
            <a:cs typeface="Verdana" panose="020B0604030504040204" pitchFamily="34" charset="0"/>
          </a:endParaRPr>
        </a:p>
      </dgm:t>
    </dgm:pt>
    <dgm:pt modelId="{08CE1B6B-FC16-4E4D-8F05-33CB5EE14A80}" type="parTrans" cxnId="{1EBB7D5B-FDDF-6B42-8C80-74FA68805BE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95D5D688-7EF4-F94B-A867-C040243E132B}" type="sibTrans" cxnId="{1EBB7D5B-FDDF-6B42-8C80-74FA68805BE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6ABB537B-0472-D142-A281-B366C27A03F0}">
      <dgm:prSet phldrT="[Testo]"/>
      <dgm:spPr/>
      <dgm:t>
        <a:bodyPr/>
        <a:lstStyle/>
        <a:p>
          <a:pPr>
            <a:buNone/>
          </a:pPr>
          <a:r>
            <a:rPr lang="it-IT" i="1" dirty="0">
              <a:latin typeface="Verdana" panose="020B0604030504040204" pitchFamily="34" charset="0"/>
              <a:ea typeface="Verdana" panose="020B0604030504040204" pitchFamily="34" charset="0"/>
              <a:cs typeface="Verdana" panose="020B0604030504040204" pitchFamily="34" charset="0"/>
            </a:rPr>
            <a:t>Google </a:t>
          </a:r>
          <a:r>
            <a:rPr lang="it-IT" i="1" dirty="0" err="1">
              <a:latin typeface="Verdana" panose="020B0604030504040204" pitchFamily="34" charset="0"/>
              <a:ea typeface="Verdana" panose="020B0604030504040204" pitchFamily="34" charset="0"/>
              <a:cs typeface="Verdana" panose="020B0604030504040204" pitchFamily="34" charset="0"/>
            </a:rPr>
            <a:t>Cloud </a:t>
          </a:r>
          <a:br>
            <a:rPr lang="it-IT" i="1" dirty="0">
              <a:latin typeface="Verdana" panose="020B0604030504040204" pitchFamily="34" charset="0"/>
              <a:ea typeface="Verdana" panose="020B0604030504040204" pitchFamily="34" charset="0"/>
              <a:cs typeface="Verdana" panose="020B0604030504040204" pitchFamily="34" charset="0"/>
            </a:rPr>
          </a:br>
          <a:r>
            <a:rPr lang="it-IT" i="1" dirty="0">
              <a:latin typeface="Verdana" panose="020B0604030504040204" pitchFamily="34" charset="0"/>
              <a:ea typeface="Verdana" panose="020B0604030504040204" pitchFamily="34" charset="0"/>
              <a:cs typeface="Verdana" panose="020B0604030504040204" pitchFamily="34" charset="0"/>
            </a:rPr>
            <a:t>Vision API</a:t>
          </a:r>
        </a:p>
      </dgm:t>
    </dgm:pt>
    <dgm:pt modelId="{F7E6DB83-2835-4E4F-8842-35E4E2DF2FD5}" type="parTrans" cxnId="{6E3F5F52-5B99-C344-B5AB-E2ED0AE5D94B}">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8ED86A32-EFC0-354D-B1BD-46C06653AF93}" type="sibTrans" cxnId="{6E3F5F52-5B99-C344-B5AB-E2ED0AE5D94B}">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775AFB66-7854-A541-95AE-AE3613084206}">
      <dgm:prSet/>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OCR</a:t>
          </a:r>
        </a:p>
      </dgm:t>
    </dgm:pt>
    <dgm:pt modelId="{0BE3623A-700D-AB47-93FE-57777D5816C0}" type="parTrans" cxnId="{C2434931-2559-644F-85ED-87B684E5E5A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74121FBA-4782-D242-B3FA-9FA5C9BF603D}" type="sibTrans" cxnId="{C2434931-2559-644F-85ED-87B684E5E5A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B86DD3CF-5163-E145-89D4-8CD049438C33}">
      <dgm:prSet/>
      <dgm:spPr/>
      <dgm:t>
        <a:bodyPr/>
        <a:lstStyle/>
        <a:p>
          <a:r>
            <a:rPr lang="it-IT" i="1" dirty="0">
              <a:latin typeface="Verdana" panose="020B0604030504040204" pitchFamily="34" charset="0"/>
              <a:ea typeface="Verdana" panose="020B0604030504040204" pitchFamily="34" charset="0"/>
              <a:cs typeface="Verdana" panose="020B0604030504040204" pitchFamily="34" charset="0"/>
            </a:rPr>
            <a:t>Google </a:t>
          </a:r>
          <a:r>
            <a:rPr lang="it-IT" i="1" dirty="0" err="1">
              <a:latin typeface="Verdana" panose="020B0604030504040204" pitchFamily="34" charset="0"/>
              <a:ea typeface="Verdana" panose="020B0604030504040204" pitchFamily="34" charset="0"/>
              <a:cs typeface="Verdana" panose="020B0604030504040204" pitchFamily="34" charset="0"/>
            </a:rPr>
            <a:t>Cloud </a:t>
          </a:r>
          <a:br>
            <a:rPr lang="it-IT" i="1" dirty="0">
              <a:latin typeface="Verdana" panose="020B0604030504040204" pitchFamily="34" charset="0"/>
              <a:ea typeface="Verdana" panose="020B0604030504040204" pitchFamily="34" charset="0"/>
              <a:cs typeface="Verdana" panose="020B0604030504040204" pitchFamily="34" charset="0"/>
            </a:rPr>
          </a:br>
          <a:r>
            <a:rPr lang="it-IT" i="1" dirty="0">
              <a:latin typeface="Verdana" panose="020B0604030504040204" pitchFamily="34" charset="0"/>
              <a:ea typeface="Verdana" panose="020B0604030504040204" pitchFamily="34" charset="0"/>
              <a:cs typeface="Verdana" panose="020B0604030504040204" pitchFamily="34" charset="0"/>
            </a:rPr>
            <a:t>Vision API</a:t>
          </a:r>
        </a:p>
      </dgm:t>
    </dgm:pt>
    <dgm:pt modelId="{91D82CFA-3059-D844-ABC2-2F217816E7CC}" type="parTrans" cxnId="{5A2E7EDA-322D-BF46-9EC4-21B8DDA1F8E5}">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10330E01-8181-8144-97C8-BBAA7D7730D4}" type="sibTrans" cxnId="{5A2E7EDA-322D-BF46-9EC4-21B8DDA1F8E5}">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6D9F33B2-A954-9D4D-AF44-FBD79DE8BA0B}">
      <dgm:prSet/>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logo </a:t>
          </a:r>
          <a:r>
            <a:rPr lang="it-IT" b="1" dirty="0" err="1">
              <a:latin typeface="Verdana" panose="020B0604030504040204" pitchFamily="34" charset="0"/>
              <a:ea typeface="Verdana" panose="020B0604030504040204" pitchFamily="34" charset="0"/>
              <a:cs typeface="Verdana" panose="020B0604030504040204" pitchFamily="34" charset="0"/>
            </a:rPr>
            <a:t>recognition</a:t>
          </a:r>
          <a:endParaRPr lang="it-IT" b="1" dirty="0">
            <a:latin typeface="Verdana" panose="020B0604030504040204" pitchFamily="34" charset="0"/>
            <a:ea typeface="Verdana" panose="020B0604030504040204" pitchFamily="34" charset="0"/>
            <a:cs typeface="Verdana" panose="020B0604030504040204" pitchFamily="34" charset="0"/>
          </a:endParaRPr>
        </a:p>
      </dgm:t>
    </dgm:pt>
    <dgm:pt modelId="{ED29D30B-68C2-6748-B537-E73C1CA4B018}" type="parTrans" cxnId="{A93295EC-1345-1A42-AFC7-3D4E4156C8E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DD2061DD-6EC4-C649-BE12-F8BB3575A764}" type="sibTrans" cxnId="{A93295EC-1345-1A42-AFC7-3D4E4156C8EC}">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FE0D9ABA-5266-1742-AF25-13389F326949}">
      <dgm:prSet/>
      <dgm:spPr/>
      <dgm:t>
        <a:bodyPr/>
        <a:lstStyle/>
        <a:p>
          <a:r>
            <a:rPr lang="it-IT" i="1" dirty="0">
              <a:latin typeface="Verdana" panose="020B0604030504040204" pitchFamily="34" charset="0"/>
              <a:ea typeface="Verdana" panose="020B0604030504040204" pitchFamily="34" charset="0"/>
              <a:cs typeface="Verdana" panose="020B0604030504040204" pitchFamily="34" charset="0"/>
            </a:rPr>
            <a:t>none</a:t>
          </a:r>
        </a:p>
      </dgm:t>
    </dgm:pt>
    <dgm:pt modelId="{F4971751-EBA4-5748-A504-BC1EC3E49423}" type="parTrans" cxnId="{4D809020-C08E-B34A-BC52-00052E532FE1}">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710C4693-A86C-1E42-85B7-9F3DD8604DAE}" type="sibTrans" cxnId="{4D809020-C08E-B34A-BC52-00052E532FE1}">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5460BA28-D36B-004C-88CE-159415EE3D8E}">
      <dgm:prSet/>
      <dgm:spPr/>
      <dgm:t>
        <a:bodyPr/>
        <a:lstStyle/>
        <a:p>
          <a:r>
            <a:rPr lang="it-IT" b="1" dirty="0">
              <a:latin typeface="Verdana" panose="020B0604030504040204" pitchFamily="34" charset="0"/>
              <a:ea typeface="Verdana" panose="020B0604030504040204" pitchFamily="34" charset="0"/>
              <a:cs typeface="Verdana" panose="020B0604030504040204" pitchFamily="34" charset="0"/>
            </a:rPr>
            <a:t>no description</a:t>
          </a:r>
        </a:p>
      </dgm:t>
    </dgm:pt>
    <dgm:pt modelId="{80CD7CAA-022C-3C47-ADC5-7FF60C05A7C8}" type="parTrans" cxnId="{8861FC9B-0985-5C49-865C-5D6C972B4C42}">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A00EEA6C-3DE6-9441-BEA5-F4EAFE0E7953}" type="sibTrans" cxnId="{8861FC9B-0985-5C49-865C-5D6C972B4C42}">
      <dgm:prSet/>
      <dgm:spPr/>
      <dgm:t>
        <a:bodyPr/>
        <a:lstStyle/>
        <a:p>
          <a:endParaRPr lang="it-IT">
            <a:latin typeface="Verdana" panose="020B0604030504040204" pitchFamily="34" charset="0"/>
            <a:ea typeface="Verdana" panose="020B0604030504040204" pitchFamily="34" charset="0"/>
            <a:cs typeface="Verdana" panose="020B0604030504040204" pitchFamily="34" charset="0"/>
          </a:endParaRPr>
        </a:p>
      </dgm:t>
    </dgm:pt>
    <dgm:pt modelId="{A25B5049-BCA7-E249-8177-7F7028391F32}" type="pres">
      <dgm:prSet presAssocID="{7799FF3B-D80A-1749-BE8D-8B57E29CDB73}" presName="hierChild1" presStyleCnt="0">
        <dgm:presLayoutVars>
          <dgm:chPref val="1"/>
          <dgm:dir/>
          <dgm:animOne val="branch"/>
          <dgm:animLvl val="lvl"/>
          <dgm:resizeHandles/>
        </dgm:presLayoutVars>
      </dgm:prSet>
      <dgm:spPr/>
    </dgm:pt>
    <dgm:pt modelId="{B918DFBC-3E37-3D4F-8356-6BA290E77F4A}" type="pres">
      <dgm:prSet presAssocID="{E2199AB3-30B6-E74B-BCAA-1FB17F5E2C36}" presName="hierRoot1" presStyleCnt="0"/>
      <dgm:spPr/>
    </dgm:pt>
    <dgm:pt modelId="{1BA37B06-DED9-0D42-9AD6-C01E95645925}" type="pres">
      <dgm:prSet presAssocID="{E2199AB3-30B6-E74B-BCAA-1FB17F5E2C36}" presName="composite" presStyleCnt="0"/>
      <dgm:spPr/>
    </dgm:pt>
    <dgm:pt modelId="{213B4256-72D0-9942-A5F5-30F4B5B2E080}" type="pres">
      <dgm:prSet presAssocID="{E2199AB3-30B6-E74B-BCAA-1FB17F5E2C36}" presName="image" presStyleLbl="node0" presStyleIdx="0" presStyleCnt="5"/>
      <dgm:spPr/>
    </dgm:pt>
    <dgm:pt modelId="{DC36A3E1-E56E-CA4D-8C51-5C88A50F2A78}" type="pres">
      <dgm:prSet presAssocID="{E2199AB3-30B6-E74B-BCAA-1FB17F5E2C36}" presName="text" presStyleLbl="revTx" presStyleIdx="0" presStyleCnt="15">
        <dgm:presLayoutVars>
          <dgm:chPref val="3"/>
        </dgm:presLayoutVars>
      </dgm:prSet>
      <dgm:spPr/>
    </dgm:pt>
    <dgm:pt modelId="{8D57B678-610E-1741-A5FC-776593067A48}" type="pres">
      <dgm:prSet presAssocID="{E2199AB3-30B6-E74B-BCAA-1FB17F5E2C36}" presName="hierChild2" presStyleCnt="0"/>
      <dgm:spPr/>
    </dgm:pt>
    <dgm:pt modelId="{52640D98-98BA-E843-89C1-5A733356E892}" type="pres">
      <dgm:prSet presAssocID="{022455D6-9571-F842-BCF0-E98FB5F88AE5}" presName="Name10" presStyleLbl="parChTrans1D2" presStyleIdx="0" presStyleCnt="5"/>
      <dgm:spPr/>
    </dgm:pt>
    <dgm:pt modelId="{B3C763B3-A27C-8744-B462-BF7EEE39F276}" type="pres">
      <dgm:prSet presAssocID="{1FBB8132-760C-DB49-8511-20F06C70FB9B}" presName="hierRoot2" presStyleCnt="0"/>
      <dgm:spPr/>
    </dgm:pt>
    <dgm:pt modelId="{73EC3599-458D-6248-A4EC-006E62E8AE78}" type="pres">
      <dgm:prSet presAssocID="{1FBB8132-760C-DB49-8511-20F06C70FB9B}" presName="composite2" presStyleCnt="0"/>
      <dgm:spPr/>
    </dgm:pt>
    <dgm:pt modelId="{08026928-E1FB-524C-913F-F7B2D75A067F}" type="pres">
      <dgm:prSet presAssocID="{1FBB8132-760C-DB49-8511-20F06C70FB9B}" presName="image2" presStyleLbl="node2" presStyleIdx="0" presStyleCnt="5"/>
      <dgm:spPr/>
    </dgm:pt>
    <dgm:pt modelId="{B7647CB8-D290-B04E-93A3-5E21DE854BAA}" type="pres">
      <dgm:prSet presAssocID="{1FBB8132-760C-DB49-8511-20F06C70FB9B}" presName="text2" presStyleLbl="revTx" presStyleIdx="1" presStyleCnt="15">
        <dgm:presLayoutVars>
          <dgm:chPref val="3"/>
        </dgm:presLayoutVars>
      </dgm:prSet>
      <dgm:spPr/>
    </dgm:pt>
    <dgm:pt modelId="{0FE1345F-01E2-3B4B-8872-6E4EE5DADCF9}" type="pres">
      <dgm:prSet presAssocID="{1FBB8132-760C-DB49-8511-20F06C70FB9B}" presName="hierChild3" presStyleCnt="0"/>
      <dgm:spPr/>
    </dgm:pt>
    <dgm:pt modelId="{A3FAD6EA-AA87-C946-9741-BD98B2B0BC56}" type="pres">
      <dgm:prSet presAssocID="{495D2D05-29E5-2B4E-A112-68EE5327BC85}" presName="Name17" presStyleLbl="parChTrans1D3" presStyleIdx="0" presStyleCnt="5"/>
      <dgm:spPr/>
    </dgm:pt>
    <dgm:pt modelId="{F390AC4D-FC03-D347-A699-9A5F9E42E247}" type="pres">
      <dgm:prSet presAssocID="{27EBABC1-5A82-4048-ADDF-116D149D4888}" presName="hierRoot3" presStyleCnt="0"/>
      <dgm:spPr/>
    </dgm:pt>
    <dgm:pt modelId="{A6B7B48A-FBE2-4548-9C7E-15A391200155}" type="pres">
      <dgm:prSet presAssocID="{27EBABC1-5A82-4048-ADDF-116D149D4888}" presName="composite3" presStyleCnt="0"/>
      <dgm:spPr/>
    </dgm:pt>
    <dgm:pt modelId="{0575C269-0E34-2048-8D2F-E9724679CBA3}" type="pres">
      <dgm:prSet presAssocID="{27EBABC1-5A82-4048-ADDF-116D149D4888}" presName="image3" presStyleLbl="node3" presStyleIdx="0" presStyleCnt="5"/>
      <dgm:spPr/>
    </dgm:pt>
    <dgm:pt modelId="{20119EE2-F639-844E-8A46-E13B3D0DF60A}" type="pres">
      <dgm:prSet presAssocID="{27EBABC1-5A82-4048-ADDF-116D149D4888}" presName="text3" presStyleLbl="revTx" presStyleIdx="2" presStyleCnt="15">
        <dgm:presLayoutVars>
          <dgm:chPref val="3"/>
        </dgm:presLayoutVars>
      </dgm:prSet>
      <dgm:spPr/>
    </dgm:pt>
    <dgm:pt modelId="{C78AFAC1-D54B-DB4D-81FD-C17B0AD22548}" type="pres">
      <dgm:prSet presAssocID="{27EBABC1-5A82-4048-ADDF-116D149D4888}" presName="hierChild4" presStyleCnt="0"/>
      <dgm:spPr/>
    </dgm:pt>
    <dgm:pt modelId="{98C8A7D2-A060-B447-B0A1-2901B5ADF650}" type="pres">
      <dgm:prSet presAssocID="{5B1F0DBF-B238-6447-9763-70092F2DE42A}" presName="hierRoot1" presStyleCnt="0"/>
      <dgm:spPr/>
    </dgm:pt>
    <dgm:pt modelId="{0FE9089D-5FBE-2A49-8CDF-9974B5C241B8}" type="pres">
      <dgm:prSet presAssocID="{5B1F0DBF-B238-6447-9763-70092F2DE42A}" presName="composite" presStyleCnt="0"/>
      <dgm:spPr/>
    </dgm:pt>
    <dgm:pt modelId="{7FC163CC-C65C-3444-953F-027DDA8A3AC8}" type="pres">
      <dgm:prSet presAssocID="{5B1F0DBF-B238-6447-9763-70092F2DE42A}" presName="image" presStyleLbl="node0" presStyleIdx="1" presStyleCnt="5"/>
      <dgm:spPr/>
    </dgm:pt>
    <dgm:pt modelId="{32B1902D-D122-1847-91DF-88CE9634C04D}" type="pres">
      <dgm:prSet presAssocID="{5B1F0DBF-B238-6447-9763-70092F2DE42A}" presName="text" presStyleLbl="revTx" presStyleIdx="3" presStyleCnt="15">
        <dgm:presLayoutVars>
          <dgm:chPref val="3"/>
        </dgm:presLayoutVars>
      </dgm:prSet>
      <dgm:spPr/>
    </dgm:pt>
    <dgm:pt modelId="{BFFAA198-EA43-A344-93FC-9B9CB4B497BE}" type="pres">
      <dgm:prSet presAssocID="{5B1F0DBF-B238-6447-9763-70092F2DE42A}" presName="hierChild2" presStyleCnt="0"/>
      <dgm:spPr/>
    </dgm:pt>
    <dgm:pt modelId="{3CE948DF-62E9-734A-9D63-7394F5E75A1F}" type="pres">
      <dgm:prSet presAssocID="{5964F906-1A61-1E44-8DC1-601CE124C643}" presName="Name10" presStyleLbl="parChTrans1D2" presStyleIdx="1" presStyleCnt="5"/>
      <dgm:spPr/>
    </dgm:pt>
    <dgm:pt modelId="{627AB87F-88B0-BD41-BDFC-758EC9AF2CCF}" type="pres">
      <dgm:prSet presAssocID="{0DC5677B-9BFC-A543-B359-FC59A2C5454B}" presName="hierRoot2" presStyleCnt="0"/>
      <dgm:spPr/>
    </dgm:pt>
    <dgm:pt modelId="{173F6E98-21DA-114C-92E6-6C73918F8B69}" type="pres">
      <dgm:prSet presAssocID="{0DC5677B-9BFC-A543-B359-FC59A2C5454B}" presName="composite2" presStyleCnt="0"/>
      <dgm:spPr/>
    </dgm:pt>
    <dgm:pt modelId="{0AD222DC-BCBB-9348-B3AF-CC660FC4FCE5}" type="pres">
      <dgm:prSet presAssocID="{0DC5677B-9BFC-A543-B359-FC59A2C5454B}" presName="image2" presStyleLbl="node2" presStyleIdx="1" presStyleCnt="5"/>
      <dgm:spPr/>
    </dgm:pt>
    <dgm:pt modelId="{8DD322EF-D6CF-F648-AE81-78E9B6EB2EA9}" type="pres">
      <dgm:prSet presAssocID="{0DC5677B-9BFC-A543-B359-FC59A2C5454B}" presName="text2" presStyleLbl="revTx" presStyleIdx="4" presStyleCnt="15">
        <dgm:presLayoutVars>
          <dgm:chPref val="3"/>
        </dgm:presLayoutVars>
      </dgm:prSet>
      <dgm:spPr/>
    </dgm:pt>
    <dgm:pt modelId="{60709685-6B25-1E48-9A57-313D95496D4B}" type="pres">
      <dgm:prSet presAssocID="{0DC5677B-9BFC-A543-B359-FC59A2C5454B}" presName="hierChild3" presStyleCnt="0"/>
      <dgm:spPr/>
    </dgm:pt>
    <dgm:pt modelId="{396A5E73-EDC6-6140-8A0B-54C57C51D2A2}" type="pres">
      <dgm:prSet presAssocID="{08CE1B6B-FC16-4E4D-8F05-33CB5EE14A80}" presName="Name17" presStyleLbl="parChTrans1D3" presStyleIdx="1" presStyleCnt="5"/>
      <dgm:spPr/>
    </dgm:pt>
    <dgm:pt modelId="{2BAF9049-A35E-0A49-A685-7F7172D20446}" type="pres">
      <dgm:prSet presAssocID="{3599D977-3476-7F48-B745-56C252A2995E}" presName="hierRoot3" presStyleCnt="0"/>
      <dgm:spPr/>
    </dgm:pt>
    <dgm:pt modelId="{FC02D9C3-D913-6E4D-AF62-ED1CEB67E43C}" type="pres">
      <dgm:prSet presAssocID="{3599D977-3476-7F48-B745-56C252A2995E}" presName="composite3" presStyleCnt="0"/>
      <dgm:spPr/>
    </dgm:pt>
    <dgm:pt modelId="{719BCD40-7FB1-8945-836B-796D44ABC1C2}" type="pres">
      <dgm:prSet presAssocID="{3599D977-3476-7F48-B745-56C252A2995E}" presName="image3" presStyleLbl="node3" presStyleIdx="1" presStyleCnt="5"/>
      <dgm:spPr/>
    </dgm:pt>
    <dgm:pt modelId="{9DA5C24A-1377-5D45-B6C9-F3D11A3580CE}" type="pres">
      <dgm:prSet presAssocID="{3599D977-3476-7F48-B745-56C252A2995E}" presName="text3" presStyleLbl="revTx" presStyleIdx="5" presStyleCnt="15">
        <dgm:presLayoutVars>
          <dgm:chPref val="3"/>
        </dgm:presLayoutVars>
      </dgm:prSet>
      <dgm:spPr/>
    </dgm:pt>
    <dgm:pt modelId="{FE35118B-F5C0-A943-8905-1DE57DF000D5}" type="pres">
      <dgm:prSet presAssocID="{3599D977-3476-7F48-B745-56C252A2995E}" presName="hierChild4" presStyleCnt="0"/>
      <dgm:spPr/>
    </dgm:pt>
    <dgm:pt modelId="{0108A8D9-A575-F04F-BE51-16C7BCAEB04F}" type="pres">
      <dgm:prSet presAssocID="{CDADCC0E-4A8D-3B48-AE60-F14003DC5B92}" presName="hierRoot1" presStyleCnt="0"/>
      <dgm:spPr/>
    </dgm:pt>
    <dgm:pt modelId="{4D59A739-21E0-3548-945D-B95D5E656820}" type="pres">
      <dgm:prSet presAssocID="{CDADCC0E-4A8D-3B48-AE60-F14003DC5B92}" presName="composite" presStyleCnt="0"/>
      <dgm:spPr/>
    </dgm:pt>
    <dgm:pt modelId="{FE43331F-5E62-BD4B-8348-6FEC70F96CFE}" type="pres">
      <dgm:prSet presAssocID="{CDADCC0E-4A8D-3B48-AE60-F14003DC5B92}" presName="image" presStyleLbl="node0" presStyleIdx="2" presStyleCnt="5"/>
      <dgm:spPr/>
    </dgm:pt>
    <dgm:pt modelId="{BE00B008-D2B1-AD49-86FD-E9931BD6C93C}" type="pres">
      <dgm:prSet presAssocID="{CDADCC0E-4A8D-3B48-AE60-F14003DC5B92}" presName="text" presStyleLbl="revTx" presStyleIdx="6" presStyleCnt="15">
        <dgm:presLayoutVars>
          <dgm:chPref val="3"/>
        </dgm:presLayoutVars>
      </dgm:prSet>
      <dgm:spPr/>
    </dgm:pt>
    <dgm:pt modelId="{573AEDB7-4C3E-2946-842E-7A03AF7BE810}" type="pres">
      <dgm:prSet presAssocID="{CDADCC0E-4A8D-3B48-AE60-F14003DC5B92}" presName="hierChild2" presStyleCnt="0"/>
      <dgm:spPr/>
    </dgm:pt>
    <dgm:pt modelId="{C89AC861-F8F6-4340-99FA-17F597C246E5}" type="pres">
      <dgm:prSet presAssocID="{F7E6DB83-2835-4E4F-8842-35E4E2DF2FD5}" presName="Name10" presStyleLbl="parChTrans1D2" presStyleIdx="2" presStyleCnt="5"/>
      <dgm:spPr/>
    </dgm:pt>
    <dgm:pt modelId="{E007811A-CC96-9B4F-AF40-92BDF4BE52EA}" type="pres">
      <dgm:prSet presAssocID="{6ABB537B-0472-D142-A281-B366C27A03F0}" presName="hierRoot2" presStyleCnt="0"/>
      <dgm:spPr/>
    </dgm:pt>
    <dgm:pt modelId="{4247D8C4-8AF0-1540-850F-37E69DA50A20}" type="pres">
      <dgm:prSet presAssocID="{6ABB537B-0472-D142-A281-B366C27A03F0}" presName="composite2" presStyleCnt="0"/>
      <dgm:spPr/>
    </dgm:pt>
    <dgm:pt modelId="{9CDCAB49-1119-454A-A8A5-63E1A5D80E54}" type="pres">
      <dgm:prSet presAssocID="{6ABB537B-0472-D142-A281-B366C27A03F0}" presName="image2" presStyleLbl="node2" presStyleIdx="2" presStyleCnt="5"/>
      <dgm:spPr/>
    </dgm:pt>
    <dgm:pt modelId="{1F8FE89A-1296-B044-B84F-D6B8694A082E}" type="pres">
      <dgm:prSet presAssocID="{6ABB537B-0472-D142-A281-B366C27A03F0}" presName="text2" presStyleLbl="revTx" presStyleIdx="7" presStyleCnt="15">
        <dgm:presLayoutVars>
          <dgm:chPref val="3"/>
        </dgm:presLayoutVars>
      </dgm:prSet>
      <dgm:spPr/>
    </dgm:pt>
    <dgm:pt modelId="{6D37DA3E-ED3C-3948-B9FC-C2902C448FEA}" type="pres">
      <dgm:prSet presAssocID="{6ABB537B-0472-D142-A281-B366C27A03F0}" presName="hierChild3" presStyleCnt="0"/>
      <dgm:spPr/>
    </dgm:pt>
    <dgm:pt modelId="{179D2B75-B95F-6746-856F-D2948AE65E86}" type="pres">
      <dgm:prSet presAssocID="{0BE3623A-700D-AB47-93FE-57777D5816C0}" presName="Name17" presStyleLbl="parChTrans1D3" presStyleIdx="2" presStyleCnt="5"/>
      <dgm:spPr/>
    </dgm:pt>
    <dgm:pt modelId="{800CC150-CBBB-7F44-B2C9-444DF28EBC7E}" type="pres">
      <dgm:prSet presAssocID="{775AFB66-7854-A541-95AE-AE3613084206}" presName="hierRoot3" presStyleCnt="0"/>
      <dgm:spPr/>
    </dgm:pt>
    <dgm:pt modelId="{0C9E139A-9892-9A41-BBA0-662F4A467CE2}" type="pres">
      <dgm:prSet presAssocID="{775AFB66-7854-A541-95AE-AE3613084206}" presName="composite3" presStyleCnt="0"/>
      <dgm:spPr/>
    </dgm:pt>
    <dgm:pt modelId="{62CF7B11-548A-C34A-8FD9-2B907A08240E}" type="pres">
      <dgm:prSet presAssocID="{775AFB66-7854-A541-95AE-AE3613084206}" presName="image3" presStyleLbl="node3" presStyleIdx="2" presStyleCnt="5"/>
      <dgm:spPr/>
    </dgm:pt>
    <dgm:pt modelId="{0B0B36C0-F5BC-0344-A323-B041EFA47458}" type="pres">
      <dgm:prSet presAssocID="{775AFB66-7854-A541-95AE-AE3613084206}" presName="text3" presStyleLbl="revTx" presStyleIdx="8" presStyleCnt="15">
        <dgm:presLayoutVars>
          <dgm:chPref val="3"/>
        </dgm:presLayoutVars>
      </dgm:prSet>
      <dgm:spPr/>
    </dgm:pt>
    <dgm:pt modelId="{9E56AA12-8705-C14C-A1D6-619E272F21F6}" type="pres">
      <dgm:prSet presAssocID="{775AFB66-7854-A541-95AE-AE3613084206}" presName="hierChild4" presStyleCnt="0"/>
      <dgm:spPr/>
    </dgm:pt>
    <dgm:pt modelId="{7272E895-CBE6-FB49-8A85-A63ED080A19C}" type="pres">
      <dgm:prSet presAssocID="{6BBC48BB-6169-6C47-A149-B1CAB90CCAE0}" presName="hierRoot1" presStyleCnt="0"/>
      <dgm:spPr/>
    </dgm:pt>
    <dgm:pt modelId="{D55BDD51-70A0-D04F-8C2A-659DEA85FDD3}" type="pres">
      <dgm:prSet presAssocID="{6BBC48BB-6169-6C47-A149-B1CAB90CCAE0}" presName="composite" presStyleCnt="0"/>
      <dgm:spPr/>
    </dgm:pt>
    <dgm:pt modelId="{00F535B7-3990-0546-A5AD-3E6350DD8010}" type="pres">
      <dgm:prSet presAssocID="{6BBC48BB-6169-6C47-A149-B1CAB90CCAE0}" presName="image" presStyleLbl="node0" presStyleIdx="3" presStyleCnt="5"/>
      <dgm:spPr/>
    </dgm:pt>
    <dgm:pt modelId="{E72E0E52-3B23-E845-BF1B-BC41BBA6B99F}" type="pres">
      <dgm:prSet presAssocID="{6BBC48BB-6169-6C47-A149-B1CAB90CCAE0}" presName="text" presStyleLbl="revTx" presStyleIdx="9" presStyleCnt="15">
        <dgm:presLayoutVars>
          <dgm:chPref val="3"/>
        </dgm:presLayoutVars>
      </dgm:prSet>
      <dgm:spPr/>
    </dgm:pt>
    <dgm:pt modelId="{35B8E9AA-E4C7-4F41-B6F8-5AAA4AF20412}" type="pres">
      <dgm:prSet presAssocID="{6BBC48BB-6169-6C47-A149-B1CAB90CCAE0}" presName="hierChild2" presStyleCnt="0"/>
      <dgm:spPr/>
    </dgm:pt>
    <dgm:pt modelId="{EA1B68AD-9293-5B4B-93F1-9593BDC1EF6E}" type="pres">
      <dgm:prSet presAssocID="{91D82CFA-3059-D844-ABC2-2F217816E7CC}" presName="Name10" presStyleLbl="parChTrans1D2" presStyleIdx="3" presStyleCnt="5"/>
      <dgm:spPr/>
    </dgm:pt>
    <dgm:pt modelId="{8E9AC7EF-9E16-6E42-8568-AC50229A24EF}" type="pres">
      <dgm:prSet presAssocID="{B86DD3CF-5163-E145-89D4-8CD049438C33}" presName="hierRoot2" presStyleCnt="0"/>
      <dgm:spPr/>
    </dgm:pt>
    <dgm:pt modelId="{66751B0A-6D56-7C47-BC2B-C972B80C9DAF}" type="pres">
      <dgm:prSet presAssocID="{B86DD3CF-5163-E145-89D4-8CD049438C33}" presName="composite2" presStyleCnt="0"/>
      <dgm:spPr/>
    </dgm:pt>
    <dgm:pt modelId="{DFBA9104-28D1-424F-B6CA-0EEF18B1A8BE}" type="pres">
      <dgm:prSet presAssocID="{B86DD3CF-5163-E145-89D4-8CD049438C33}" presName="image2" presStyleLbl="node2" presStyleIdx="3" presStyleCnt="5"/>
      <dgm:spPr/>
    </dgm:pt>
    <dgm:pt modelId="{003DBD4F-96F7-A04E-8526-2A9BDF447D64}" type="pres">
      <dgm:prSet presAssocID="{B86DD3CF-5163-E145-89D4-8CD049438C33}" presName="text2" presStyleLbl="revTx" presStyleIdx="10" presStyleCnt="15">
        <dgm:presLayoutVars>
          <dgm:chPref val="3"/>
        </dgm:presLayoutVars>
      </dgm:prSet>
      <dgm:spPr/>
    </dgm:pt>
    <dgm:pt modelId="{6666E1C7-06E0-2048-96C5-5D0741896CA5}" type="pres">
      <dgm:prSet presAssocID="{B86DD3CF-5163-E145-89D4-8CD049438C33}" presName="hierChild3" presStyleCnt="0"/>
      <dgm:spPr/>
    </dgm:pt>
    <dgm:pt modelId="{16CE9246-24F8-0245-A1D1-64F51C660540}" type="pres">
      <dgm:prSet presAssocID="{ED29D30B-68C2-6748-B537-E73C1CA4B018}" presName="Name17" presStyleLbl="parChTrans1D3" presStyleIdx="3" presStyleCnt="5"/>
      <dgm:spPr/>
    </dgm:pt>
    <dgm:pt modelId="{1CCCEDB9-DA10-E847-B50E-EE8DEDBBE949}" type="pres">
      <dgm:prSet presAssocID="{6D9F33B2-A954-9D4D-AF44-FBD79DE8BA0B}" presName="hierRoot3" presStyleCnt="0"/>
      <dgm:spPr/>
    </dgm:pt>
    <dgm:pt modelId="{EA4FD378-2352-744D-99AD-4D63D7882852}" type="pres">
      <dgm:prSet presAssocID="{6D9F33B2-A954-9D4D-AF44-FBD79DE8BA0B}" presName="composite3" presStyleCnt="0"/>
      <dgm:spPr/>
    </dgm:pt>
    <dgm:pt modelId="{0C2808AA-9F08-CE42-9A44-CD4FD2D109A6}" type="pres">
      <dgm:prSet presAssocID="{6D9F33B2-A954-9D4D-AF44-FBD79DE8BA0B}" presName="image3" presStyleLbl="node3" presStyleIdx="3" presStyleCnt="5"/>
      <dgm:spPr/>
    </dgm:pt>
    <dgm:pt modelId="{9A2053C6-497C-224D-AB9F-FAA51D9B7B1C}" type="pres">
      <dgm:prSet presAssocID="{6D9F33B2-A954-9D4D-AF44-FBD79DE8BA0B}" presName="text3" presStyleLbl="revTx" presStyleIdx="11" presStyleCnt="15">
        <dgm:presLayoutVars>
          <dgm:chPref val="3"/>
        </dgm:presLayoutVars>
      </dgm:prSet>
      <dgm:spPr/>
    </dgm:pt>
    <dgm:pt modelId="{03C311A5-17FB-AB47-80C2-7F09604B808C}" type="pres">
      <dgm:prSet presAssocID="{6D9F33B2-A954-9D4D-AF44-FBD79DE8BA0B}" presName="hierChild4" presStyleCnt="0"/>
      <dgm:spPr/>
    </dgm:pt>
    <dgm:pt modelId="{32FEEFA3-7ADF-3F47-9314-D8FD770C7799}" type="pres">
      <dgm:prSet presAssocID="{F61342A2-0D0B-7841-AE58-F721CCA58BFB}" presName="hierRoot1" presStyleCnt="0"/>
      <dgm:spPr/>
    </dgm:pt>
    <dgm:pt modelId="{B14CBAFB-A43B-734F-BE81-13C5B7CCD634}" type="pres">
      <dgm:prSet presAssocID="{F61342A2-0D0B-7841-AE58-F721CCA58BFB}" presName="composite" presStyleCnt="0"/>
      <dgm:spPr/>
    </dgm:pt>
    <dgm:pt modelId="{E59E774E-4F74-F946-BFF1-B910B97C6CAA}" type="pres">
      <dgm:prSet presAssocID="{F61342A2-0D0B-7841-AE58-F721CCA58BFB}" presName="image" presStyleLbl="node0" presStyleIdx="4" presStyleCnt="5"/>
      <dgm:spPr/>
    </dgm:pt>
    <dgm:pt modelId="{4B9A7034-58BD-FF4C-9EBE-10E9DFE6337F}" type="pres">
      <dgm:prSet presAssocID="{F61342A2-0D0B-7841-AE58-F721CCA58BFB}" presName="text" presStyleLbl="revTx" presStyleIdx="12" presStyleCnt="15">
        <dgm:presLayoutVars>
          <dgm:chPref val="3"/>
        </dgm:presLayoutVars>
      </dgm:prSet>
      <dgm:spPr/>
    </dgm:pt>
    <dgm:pt modelId="{E13B1F70-9350-AF43-BFB2-CE615B281834}" type="pres">
      <dgm:prSet presAssocID="{F61342A2-0D0B-7841-AE58-F721CCA58BFB}" presName="hierChild2" presStyleCnt="0"/>
      <dgm:spPr/>
    </dgm:pt>
    <dgm:pt modelId="{9492DFE8-1796-FB4C-B48C-F9E2AC8F0F62}" type="pres">
      <dgm:prSet presAssocID="{F4971751-EBA4-5748-A504-BC1EC3E49423}" presName="Name10" presStyleLbl="parChTrans1D2" presStyleIdx="4" presStyleCnt="5"/>
      <dgm:spPr/>
    </dgm:pt>
    <dgm:pt modelId="{75A8D96F-4CDE-1749-9DA3-F59622537B71}" type="pres">
      <dgm:prSet presAssocID="{FE0D9ABA-5266-1742-AF25-13389F326949}" presName="hierRoot2" presStyleCnt="0"/>
      <dgm:spPr/>
    </dgm:pt>
    <dgm:pt modelId="{17307979-899B-AE4E-9C34-66D1DC900B40}" type="pres">
      <dgm:prSet presAssocID="{FE0D9ABA-5266-1742-AF25-13389F326949}" presName="composite2" presStyleCnt="0"/>
      <dgm:spPr/>
    </dgm:pt>
    <dgm:pt modelId="{9B4921FE-A0B9-4D4D-A355-351E36675257}" type="pres">
      <dgm:prSet presAssocID="{FE0D9ABA-5266-1742-AF25-13389F326949}" presName="image2" presStyleLbl="node2" presStyleIdx="4" presStyleCnt="5"/>
      <dgm:spPr/>
    </dgm:pt>
    <dgm:pt modelId="{125D6CC5-3C13-214D-A1B3-2EB9956A19F4}" type="pres">
      <dgm:prSet presAssocID="{FE0D9ABA-5266-1742-AF25-13389F326949}" presName="text2" presStyleLbl="revTx" presStyleIdx="13" presStyleCnt="15">
        <dgm:presLayoutVars>
          <dgm:chPref val="3"/>
        </dgm:presLayoutVars>
      </dgm:prSet>
      <dgm:spPr/>
    </dgm:pt>
    <dgm:pt modelId="{BD6828AF-28D0-644D-955B-6959DF630886}" type="pres">
      <dgm:prSet presAssocID="{FE0D9ABA-5266-1742-AF25-13389F326949}" presName="hierChild3" presStyleCnt="0"/>
      <dgm:spPr/>
    </dgm:pt>
    <dgm:pt modelId="{45E55230-5EC0-574A-9C6F-567FF0AF3E3A}" type="pres">
      <dgm:prSet presAssocID="{80CD7CAA-022C-3C47-ADC5-7FF60C05A7C8}" presName="Name17" presStyleLbl="parChTrans1D3" presStyleIdx="4" presStyleCnt="5"/>
      <dgm:spPr/>
    </dgm:pt>
    <dgm:pt modelId="{1909EDF9-674F-B444-A096-CC27F150AAD6}" type="pres">
      <dgm:prSet presAssocID="{5460BA28-D36B-004C-88CE-159415EE3D8E}" presName="hierRoot3" presStyleCnt="0"/>
      <dgm:spPr/>
    </dgm:pt>
    <dgm:pt modelId="{FF46BACB-D397-5744-953E-4B929882194C}" type="pres">
      <dgm:prSet presAssocID="{5460BA28-D36B-004C-88CE-159415EE3D8E}" presName="composite3" presStyleCnt="0"/>
      <dgm:spPr/>
    </dgm:pt>
    <dgm:pt modelId="{41AF0BFC-6CB4-0446-927C-9A6258B05C55}" type="pres">
      <dgm:prSet presAssocID="{5460BA28-D36B-004C-88CE-159415EE3D8E}" presName="image3" presStyleLbl="node3" presStyleIdx="4" presStyleCnt="5"/>
      <dgm:spPr/>
    </dgm:pt>
    <dgm:pt modelId="{5D0D4E13-F190-7E4C-9908-247BA8AF70D9}" type="pres">
      <dgm:prSet presAssocID="{5460BA28-D36B-004C-88CE-159415EE3D8E}" presName="text3" presStyleLbl="revTx" presStyleIdx="14" presStyleCnt="15">
        <dgm:presLayoutVars>
          <dgm:chPref val="3"/>
        </dgm:presLayoutVars>
      </dgm:prSet>
      <dgm:spPr/>
    </dgm:pt>
    <dgm:pt modelId="{824DA2D7-BB93-984B-AA05-4A8F19E1E289}" type="pres">
      <dgm:prSet presAssocID="{5460BA28-D36B-004C-88CE-159415EE3D8E}" presName="hierChild4" presStyleCnt="0"/>
      <dgm:spPr/>
    </dgm:pt>
  </dgm:ptLst>
  <dgm:cxnLst>
    <dgm:cxn modelId="{2B444604-CA26-D54F-A29A-2F1058073676}" srcId="{7799FF3B-D80A-1749-BE8D-8B57E29CDB73}" destId="{F61342A2-0D0B-7841-AE58-F721CCA58BFB}" srcOrd="4" destOrd="0" parTransId="{D648E72F-9E7C-A246-A085-8A0E87171D37}" sibTransId="{99FC1577-56C8-DC4E-8903-BDB70FE27093}"/>
    <dgm:cxn modelId="{B2D7C50B-A258-1344-8E6E-3E39DDD75C1C}" srcId="{7799FF3B-D80A-1749-BE8D-8B57E29CDB73}" destId="{CDADCC0E-4A8D-3B48-AE60-F14003DC5B92}" srcOrd="2" destOrd="0" parTransId="{00D99CAF-0E80-4544-A291-BB22A36D53BE}" sibTransId="{5CDF393D-3861-814F-86F7-E39977379FB7}"/>
    <dgm:cxn modelId="{F9151F13-2D2B-A643-A633-630A95B11FC0}" type="presOf" srcId="{CDADCC0E-4A8D-3B48-AE60-F14003DC5B92}" destId="{BE00B008-D2B1-AD49-86FD-E9931BD6C93C}" srcOrd="0" destOrd="0" presId="urn:microsoft.com/office/officeart/2009/layout/CirclePictureHierarchy"/>
    <dgm:cxn modelId="{4D809020-C08E-B34A-BC52-00052E532FE1}" srcId="{F61342A2-0D0B-7841-AE58-F721CCA58BFB}" destId="{FE0D9ABA-5266-1742-AF25-13389F326949}" srcOrd="0" destOrd="0" parTransId="{F4971751-EBA4-5748-A504-BC1EC3E49423}" sibTransId="{710C4693-A86C-1E42-85B7-9F3DD8604DAE}"/>
    <dgm:cxn modelId="{C2434931-2559-644F-85ED-87B684E5E5AC}" srcId="{6ABB537B-0472-D142-A281-B366C27A03F0}" destId="{775AFB66-7854-A541-95AE-AE3613084206}" srcOrd="0" destOrd="0" parTransId="{0BE3623A-700D-AB47-93FE-57777D5816C0}" sibTransId="{74121FBA-4782-D242-B3FA-9FA5C9BF603D}"/>
    <dgm:cxn modelId="{4377EA33-F19C-4345-975C-C9AD7D37CE22}" type="presOf" srcId="{ED29D30B-68C2-6748-B537-E73C1CA4B018}" destId="{16CE9246-24F8-0245-A1D1-64F51C660540}" srcOrd="0" destOrd="0" presId="urn:microsoft.com/office/officeart/2009/layout/CirclePictureHierarchy"/>
    <dgm:cxn modelId="{162AAF34-80B0-FC4C-BF15-6468A460EAF0}" type="presOf" srcId="{775AFB66-7854-A541-95AE-AE3613084206}" destId="{0B0B36C0-F5BC-0344-A323-B041EFA47458}" srcOrd="0" destOrd="0" presId="urn:microsoft.com/office/officeart/2009/layout/CirclePictureHierarchy"/>
    <dgm:cxn modelId="{E44D2340-6A12-074F-9EB0-EC9C0CBEBE8A}" type="presOf" srcId="{5B1F0DBF-B238-6447-9763-70092F2DE42A}" destId="{32B1902D-D122-1847-91DF-88CE9634C04D}" srcOrd="0" destOrd="0" presId="urn:microsoft.com/office/officeart/2009/layout/CirclePictureHierarchy"/>
    <dgm:cxn modelId="{26E04246-9BD4-D14D-BEE4-57A84DC1F53C}" srcId="{7799FF3B-D80A-1749-BE8D-8B57E29CDB73}" destId="{6BBC48BB-6169-6C47-A149-B1CAB90CCAE0}" srcOrd="3" destOrd="0" parTransId="{DB8525E5-514C-634B-8613-9B557A4A71F6}" sibTransId="{98F2DEE0-8BA8-2E43-929B-DFD7BC1379E2}"/>
    <dgm:cxn modelId="{185DE54E-37FC-0D44-B0A1-1A03C87ED800}" type="presOf" srcId="{7799FF3B-D80A-1749-BE8D-8B57E29CDB73}" destId="{A25B5049-BCA7-E249-8177-7F7028391F32}" srcOrd="0" destOrd="0" presId="urn:microsoft.com/office/officeart/2009/layout/CirclePictureHierarchy"/>
    <dgm:cxn modelId="{6E3F5F52-5B99-C344-B5AB-E2ED0AE5D94B}" srcId="{CDADCC0E-4A8D-3B48-AE60-F14003DC5B92}" destId="{6ABB537B-0472-D142-A281-B366C27A03F0}" srcOrd="0" destOrd="0" parTransId="{F7E6DB83-2835-4E4F-8842-35E4E2DF2FD5}" sibTransId="{8ED86A32-EFC0-354D-B1BD-46C06653AF93}"/>
    <dgm:cxn modelId="{0FB4AA54-EE36-9947-B9F6-D02732DF0C75}" type="presOf" srcId="{5964F906-1A61-1E44-8DC1-601CE124C643}" destId="{3CE948DF-62E9-734A-9D63-7394F5E75A1F}" srcOrd="0" destOrd="0" presId="urn:microsoft.com/office/officeart/2009/layout/CirclePictureHierarchy"/>
    <dgm:cxn modelId="{48401E5A-0FF9-1543-A60B-20CB1E8717CD}" srcId="{5B1F0DBF-B238-6447-9763-70092F2DE42A}" destId="{0DC5677B-9BFC-A543-B359-FC59A2C5454B}" srcOrd="0" destOrd="0" parTransId="{5964F906-1A61-1E44-8DC1-601CE124C643}" sibTransId="{AD1CB673-4435-F14D-9237-DCE3FF7FEEEB}"/>
    <dgm:cxn modelId="{1EBB7D5B-FDDF-6B42-8C80-74FA68805BEC}" srcId="{0DC5677B-9BFC-A543-B359-FC59A2C5454B}" destId="{3599D977-3476-7F48-B745-56C252A2995E}" srcOrd="0" destOrd="0" parTransId="{08CE1B6B-FC16-4E4D-8F05-33CB5EE14A80}" sibTransId="{95D5D688-7EF4-F94B-A867-C040243E132B}"/>
    <dgm:cxn modelId="{2F67945E-8906-6C47-960F-BA3C4A8088F2}" type="presOf" srcId="{5460BA28-D36B-004C-88CE-159415EE3D8E}" destId="{5D0D4E13-F190-7E4C-9908-247BA8AF70D9}" srcOrd="0" destOrd="0" presId="urn:microsoft.com/office/officeart/2009/layout/CirclePictureHierarchy"/>
    <dgm:cxn modelId="{C7B0575F-92C2-0049-BCE9-D6311C938F30}" srcId="{1FBB8132-760C-DB49-8511-20F06C70FB9B}" destId="{27EBABC1-5A82-4048-ADDF-116D149D4888}" srcOrd="0" destOrd="0" parTransId="{495D2D05-29E5-2B4E-A112-68EE5327BC85}" sibTransId="{D6BD9972-619A-2147-AACE-852177EB665E}"/>
    <dgm:cxn modelId="{4BD9EA68-5248-8946-B57E-F02FD3B624B8}" type="presOf" srcId="{6BBC48BB-6169-6C47-A149-B1CAB90CCAE0}" destId="{E72E0E52-3B23-E845-BF1B-BC41BBA6B99F}" srcOrd="0" destOrd="0" presId="urn:microsoft.com/office/officeart/2009/layout/CirclePictureHierarchy"/>
    <dgm:cxn modelId="{0C1B7678-1ABE-1C42-941B-638715C5479B}" type="presOf" srcId="{0BE3623A-700D-AB47-93FE-57777D5816C0}" destId="{179D2B75-B95F-6746-856F-D2948AE65E86}" srcOrd="0" destOrd="0" presId="urn:microsoft.com/office/officeart/2009/layout/CirclePictureHierarchy"/>
    <dgm:cxn modelId="{94DE2A7F-44E0-D74A-AA01-56FD79815CC0}" type="presOf" srcId="{F7E6DB83-2835-4E4F-8842-35E4E2DF2FD5}" destId="{C89AC861-F8F6-4340-99FA-17F597C246E5}" srcOrd="0" destOrd="0" presId="urn:microsoft.com/office/officeart/2009/layout/CirclePictureHierarchy"/>
    <dgm:cxn modelId="{62534C82-375C-0741-87B2-B5D21033AF8A}" type="presOf" srcId="{B86DD3CF-5163-E145-89D4-8CD049438C33}" destId="{003DBD4F-96F7-A04E-8526-2A9BDF447D64}" srcOrd="0" destOrd="0" presId="urn:microsoft.com/office/officeart/2009/layout/CirclePictureHierarchy"/>
    <dgm:cxn modelId="{1830B386-CE37-D640-BAEE-EC91D86E0E5E}" type="presOf" srcId="{FE0D9ABA-5266-1742-AF25-13389F326949}" destId="{125D6CC5-3C13-214D-A1B3-2EB9956A19F4}" srcOrd="0" destOrd="0" presId="urn:microsoft.com/office/officeart/2009/layout/CirclePictureHierarchy"/>
    <dgm:cxn modelId="{75948B91-829B-F64B-BF84-CC88187099ED}" srcId="{E2199AB3-30B6-E74B-BCAA-1FB17F5E2C36}" destId="{1FBB8132-760C-DB49-8511-20F06C70FB9B}" srcOrd="0" destOrd="0" parTransId="{022455D6-9571-F842-BCF0-E98FB5F88AE5}" sibTransId="{9597601C-D1DB-6646-8142-52E9259A6D12}"/>
    <dgm:cxn modelId="{D0C34292-5F0F-6543-B58E-37A0F2208FAD}" srcId="{7799FF3B-D80A-1749-BE8D-8B57E29CDB73}" destId="{5B1F0DBF-B238-6447-9763-70092F2DE42A}" srcOrd="1" destOrd="0" parTransId="{36F9B573-EA11-C041-BD62-3E72FD241643}" sibTransId="{B7331177-68FC-F344-A5EE-9AC57AAA6445}"/>
    <dgm:cxn modelId="{08A18D92-7FAB-F74D-818D-8BA830E2B357}" type="presOf" srcId="{495D2D05-29E5-2B4E-A112-68EE5327BC85}" destId="{A3FAD6EA-AA87-C946-9741-BD98B2B0BC56}" srcOrd="0" destOrd="0" presId="urn:microsoft.com/office/officeart/2009/layout/CirclePictureHierarchy"/>
    <dgm:cxn modelId="{1D7CB392-EC6C-0643-AF21-F06A7ECE325E}" type="presOf" srcId="{3599D977-3476-7F48-B745-56C252A2995E}" destId="{9DA5C24A-1377-5D45-B6C9-F3D11A3580CE}" srcOrd="0" destOrd="0" presId="urn:microsoft.com/office/officeart/2009/layout/CirclePictureHierarchy"/>
    <dgm:cxn modelId="{12DC7F95-97FE-5741-9422-9AE546912434}" type="presOf" srcId="{F61342A2-0D0B-7841-AE58-F721CCA58BFB}" destId="{4B9A7034-58BD-FF4C-9EBE-10E9DFE6337F}" srcOrd="0" destOrd="0" presId="urn:microsoft.com/office/officeart/2009/layout/CirclePictureHierarchy"/>
    <dgm:cxn modelId="{8861FC9B-0985-5C49-865C-5D6C972B4C42}" srcId="{FE0D9ABA-5266-1742-AF25-13389F326949}" destId="{5460BA28-D36B-004C-88CE-159415EE3D8E}" srcOrd="0" destOrd="0" parTransId="{80CD7CAA-022C-3C47-ADC5-7FF60C05A7C8}" sibTransId="{A00EEA6C-3DE6-9441-BEA5-F4EAFE0E7953}"/>
    <dgm:cxn modelId="{982482A0-679C-EF47-96BC-BFD51ED40906}" type="presOf" srcId="{E2199AB3-30B6-E74B-BCAA-1FB17F5E2C36}" destId="{DC36A3E1-E56E-CA4D-8C51-5C88A50F2A78}" srcOrd="0" destOrd="0" presId="urn:microsoft.com/office/officeart/2009/layout/CirclePictureHierarchy"/>
    <dgm:cxn modelId="{30ED5ABA-BB95-CA40-94BB-35DE34A2C461}" type="presOf" srcId="{91D82CFA-3059-D844-ABC2-2F217816E7CC}" destId="{EA1B68AD-9293-5B4B-93F1-9593BDC1EF6E}" srcOrd="0" destOrd="0" presId="urn:microsoft.com/office/officeart/2009/layout/CirclePictureHierarchy"/>
    <dgm:cxn modelId="{BBC75CC8-8E4A-E54A-AD4F-E2F98DE5F68A}" srcId="{7799FF3B-D80A-1749-BE8D-8B57E29CDB73}" destId="{E2199AB3-30B6-E74B-BCAA-1FB17F5E2C36}" srcOrd="0" destOrd="0" parTransId="{A29A5101-FE4C-9C45-A795-58A489A6B285}" sibTransId="{7695F0C2-4E3F-B84F-8404-759B21A4E79A}"/>
    <dgm:cxn modelId="{E564EECE-8B85-E04F-A0C2-49EB42593C56}" type="presOf" srcId="{80CD7CAA-022C-3C47-ADC5-7FF60C05A7C8}" destId="{45E55230-5EC0-574A-9C6F-567FF0AF3E3A}" srcOrd="0" destOrd="0" presId="urn:microsoft.com/office/officeart/2009/layout/CirclePictureHierarchy"/>
    <dgm:cxn modelId="{0A7504DA-DFAD-E34D-A2C0-BEBE0148B59E}" type="presOf" srcId="{F4971751-EBA4-5748-A504-BC1EC3E49423}" destId="{9492DFE8-1796-FB4C-B48C-F9E2AC8F0F62}" srcOrd="0" destOrd="0" presId="urn:microsoft.com/office/officeart/2009/layout/CirclePictureHierarchy"/>
    <dgm:cxn modelId="{5A2E7EDA-322D-BF46-9EC4-21B8DDA1F8E5}" srcId="{6BBC48BB-6169-6C47-A149-B1CAB90CCAE0}" destId="{B86DD3CF-5163-E145-89D4-8CD049438C33}" srcOrd="0" destOrd="0" parTransId="{91D82CFA-3059-D844-ABC2-2F217816E7CC}" sibTransId="{10330E01-8181-8144-97C8-BBAA7D7730D4}"/>
    <dgm:cxn modelId="{7722F2DF-EBB8-F049-8328-01193F07C8AC}" type="presOf" srcId="{1FBB8132-760C-DB49-8511-20F06C70FB9B}" destId="{B7647CB8-D290-B04E-93A3-5E21DE854BAA}" srcOrd="0" destOrd="0" presId="urn:microsoft.com/office/officeart/2009/layout/CirclePictureHierarchy"/>
    <dgm:cxn modelId="{5EBF87EB-7CF2-A84C-A8A8-E02F179D3FB6}" type="presOf" srcId="{08CE1B6B-FC16-4E4D-8F05-33CB5EE14A80}" destId="{396A5E73-EDC6-6140-8A0B-54C57C51D2A2}" srcOrd="0" destOrd="0" presId="urn:microsoft.com/office/officeart/2009/layout/CirclePictureHierarchy"/>
    <dgm:cxn modelId="{A93295EC-1345-1A42-AFC7-3D4E4156C8EC}" srcId="{B86DD3CF-5163-E145-89D4-8CD049438C33}" destId="{6D9F33B2-A954-9D4D-AF44-FBD79DE8BA0B}" srcOrd="0" destOrd="0" parTransId="{ED29D30B-68C2-6748-B537-E73C1CA4B018}" sibTransId="{DD2061DD-6EC4-C649-BE12-F8BB3575A764}"/>
    <dgm:cxn modelId="{23E4CBEC-616C-3D43-849F-1653DFD233C6}" type="presOf" srcId="{6D9F33B2-A954-9D4D-AF44-FBD79DE8BA0B}" destId="{9A2053C6-497C-224D-AB9F-FAA51D9B7B1C}" srcOrd="0" destOrd="0" presId="urn:microsoft.com/office/officeart/2009/layout/CirclePictureHierarchy"/>
    <dgm:cxn modelId="{AC6DE1F2-B6A4-8844-B3F7-568487DC61D8}" type="presOf" srcId="{022455D6-9571-F842-BCF0-E98FB5F88AE5}" destId="{52640D98-98BA-E843-89C1-5A733356E892}" srcOrd="0" destOrd="0" presId="urn:microsoft.com/office/officeart/2009/layout/CirclePictureHierarchy"/>
    <dgm:cxn modelId="{B18D77F7-BFAC-B448-BEBC-94277FBA72E3}" type="presOf" srcId="{0DC5677B-9BFC-A543-B359-FC59A2C5454B}" destId="{8DD322EF-D6CF-F648-AE81-78E9B6EB2EA9}" srcOrd="0" destOrd="0" presId="urn:microsoft.com/office/officeart/2009/layout/CirclePictureHierarchy"/>
    <dgm:cxn modelId="{D16FC6F9-B716-FB43-B461-0B6F25518014}" type="presOf" srcId="{6ABB537B-0472-D142-A281-B366C27A03F0}" destId="{1F8FE89A-1296-B044-B84F-D6B8694A082E}" srcOrd="0" destOrd="0" presId="urn:microsoft.com/office/officeart/2009/layout/CirclePictureHierarchy"/>
    <dgm:cxn modelId="{41C5F0FE-0402-FE40-B7B2-A801613F05BF}" type="presOf" srcId="{27EBABC1-5A82-4048-ADDF-116D149D4888}" destId="{20119EE2-F639-844E-8A46-E13B3D0DF60A}" srcOrd="0" destOrd="0" presId="urn:microsoft.com/office/officeart/2009/layout/CirclePictureHierarchy"/>
    <dgm:cxn modelId="{1471A486-9930-0648-BC9D-19CCA64D0A9C}" type="presParOf" srcId="{A25B5049-BCA7-E249-8177-7F7028391F32}" destId="{B918DFBC-3E37-3D4F-8356-6BA290E77F4A}" srcOrd="0" destOrd="0" presId="urn:microsoft.com/office/officeart/2009/layout/CirclePictureHierarchy"/>
    <dgm:cxn modelId="{C447F310-8C50-3A47-BE27-CC7DD796D983}" type="presParOf" srcId="{B918DFBC-3E37-3D4F-8356-6BA290E77F4A}" destId="{1BA37B06-DED9-0D42-9AD6-C01E95645925}" srcOrd="0" destOrd="0" presId="urn:microsoft.com/office/officeart/2009/layout/CirclePictureHierarchy"/>
    <dgm:cxn modelId="{0FDF3A48-3FBA-7A49-9799-DC25C3F228F1}" type="presParOf" srcId="{1BA37B06-DED9-0D42-9AD6-C01E95645925}" destId="{213B4256-72D0-9942-A5F5-30F4B5B2E080}" srcOrd="0" destOrd="0" presId="urn:microsoft.com/office/officeart/2009/layout/CirclePictureHierarchy"/>
    <dgm:cxn modelId="{7EF1DF32-C045-2448-84CF-7149B56257B1}" type="presParOf" srcId="{1BA37B06-DED9-0D42-9AD6-C01E95645925}" destId="{DC36A3E1-E56E-CA4D-8C51-5C88A50F2A78}" srcOrd="1" destOrd="0" presId="urn:microsoft.com/office/officeart/2009/layout/CirclePictureHierarchy"/>
    <dgm:cxn modelId="{11C0B098-6815-1F47-8F99-CE8FBAB2C094}" type="presParOf" srcId="{B918DFBC-3E37-3D4F-8356-6BA290E77F4A}" destId="{8D57B678-610E-1741-A5FC-776593067A48}" srcOrd="1" destOrd="0" presId="urn:microsoft.com/office/officeart/2009/layout/CirclePictureHierarchy"/>
    <dgm:cxn modelId="{BEEA001A-D0AF-5249-AF5F-E026C166A46A}" type="presParOf" srcId="{8D57B678-610E-1741-A5FC-776593067A48}" destId="{52640D98-98BA-E843-89C1-5A733356E892}" srcOrd="0" destOrd="0" presId="urn:microsoft.com/office/officeart/2009/layout/CirclePictureHierarchy"/>
    <dgm:cxn modelId="{035023D0-AB80-EA49-88C1-0CEEFAB591D5}" type="presParOf" srcId="{8D57B678-610E-1741-A5FC-776593067A48}" destId="{B3C763B3-A27C-8744-B462-BF7EEE39F276}" srcOrd="1" destOrd="0" presId="urn:microsoft.com/office/officeart/2009/layout/CirclePictureHierarchy"/>
    <dgm:cxn modelId="{4D38EE01-80DA-3542-9A83-78891A81023D}" type="presParOf" srcId="{B3C763B3-A27C-8744-B462-BF7EEE39F276}" destId="{73EC3599-458D-6248-A4EC-006E62E8AE78}" srcOrd="0" destOrd="0" presId="urn:microsoft.com/office/officeart/2009/layout/CirclePictureHierarchy"/>
    <dgm:cxn modelId="{7F72BA29-DC1B-5744-A4E0-175477660AF2}" type="presParOf" srcId="{73EC3599-458D-6248-A4EC-006E62E8AE78}" destId="{08026928-E1FB-524C-913F-F7B2D75A067F}" srcOrd="0" destOrd="0" presId="urn:microsoft.com/office/officeart/2009/layout/CirclePictureHierarchy"/>
    <dgm:cxn modelId="{0010C80C-CB44-624F-9318-EF6991CA1079}" type="presParOf" srcId="{73EC3599-458D-6248-A4EC-006E62E8AE78}" destId="{B7647CB8-D290-B04E-93A3-5E21DE854BAA}" srcOrd="1" destOrd="0" presId="urn:microsoft.com/office/officeart/2009/layout/CirclePictureHierarchy"/>
    <dgm:cxn modelId="{93331022-79F2-4048-BDDB-FF7B99E46542}" type="presParOf" srcId="{B3C763B3-A27C-8744-B462-BF7EEE39F276}" destId="{0FE1345F-01E2-3B4B-8872-6E4EE5DADCF9}" srcOrd="1" destOrd="0" presId="urn:microsoft.com/office/officeart/2009/layout/CirclePictureHierarchy"/>
    <dgm:cxn modelId="{CD9CEFB6-9FB3-4545-9E10-79CAE4CEF6C5}" type="presParOf" srcId="{0FE1345F-01E2-3B4B-8872-6E4EE5DADCF9}" destId="{A3FAD6EA-AA87-C946-9741-BD98B2B0BC56}" srcOrd="0" destOrd="0" presId="urn:microsoft.com/office/officeart/2009/layout/CirclePictureHierarchy"/>
    <dgm:cxn modelId="{C603C895-0E3F-8843-BAFA-69AD15FB1CCC}" type="presParOf" srcId="{0FE1345F-01E2-3B4B-8872-6E4EE5DADCF9}" destId="{F390AC4D-FC03-D347-A699-9A5F9E42E247}" srcOrd="1" destOrd="0" presId="urn:microsoft.com/office/officeart/2009/layout/CirclePictureHierarchy"/>
    <dgm:cxn modelId="{4FB1D268-A345-8C46-AD13-F87E6463AE0C}" type="presParOf" srcId="{F390AC4D-FC03-D347-A699-9A5F9E42E247}" destId="{A6B7B48A-FBE2-4548-9C7E-15A391200155}" srcOrd="0" destOrd="0" presId="urn:microsoft.com/office/officeart/2009/layout/CirclePictureHierarchy"/>
    <dgm:cxn modelId="{D41486B6-4F0C-4E46-B2DC-1F92E09719B0}" type="presParOf" srcId="{A6B7B48A-FBE2-4548-9C7E-15A391200155}" destId="{0575C269-0E34-2048-8D2F-E9724679CBA3}" srcOrd="0" destOrd="0" presId="urn:microsoft.com/office/officeart/2009/layout/CirclePictureHierarchy"/>
    <dgm:cxn modelId="{4547239F-B424-3048-B85D-0D69DCC8C7AE}" type="presParOf" srcId="{A6B7B48A-FBE2-4548-9C7E-15A391200155}" destId="{20119EE2-F639-844E-8A46-E13B3D0DF60A}" srcOrd="1" destOrd="0" presId="urn:microsoft.com/office/officeart/2009/layout/CirclePictureHierarchy"/>
    <dgm:cxn modelId="{B3303A7B-83B1-3F43-8535-E6096BDF05E7}" type="presParOf" srcId="{F390AC4D-FC03-D347-A699-9A5F9E42E247}" destId="{C78AFAC1-D54B-DB4D-81FD-C17B0AD22548}" srcOrd="1" destOrd="0" presId="urn:microsoft.com/office/officeart/2009/layout/CirclePictureHierarchy"/>
    <dgm:cxn modelId="{307C5F6C-2BDB-CA44-BB9A-3EEB246587E8}" type="presParOf" srcId="{A25B5049-BCA7-E249-8177-7F7028391F32}" destId="{98C8A7D2-A060-B447-B0A1-2901B5ADF650}" srcOrd="1" destOrd="0" presId="urn:microsoft.com/office/officeart/2009/layout/CirclePictureHierarchy"/>
    <dgm:cxn modelId="{1C3AED4F-F14A-9743-B341-F7000F06E186}" type="presParOf" srcId="{98C8A7D2-A060-B447-B0A1-2901B5ADF650}" destId="{0FE9089D-5FBE-2A49-8CDF-9974B5C241B8}" srcOrd="0" destOrd="0" presId="urn:microsoft.com/office/officeart/2009/layout/CirclePictureHierarchy"/>
    <dgm:cxn modelId="{A536DEF5-5192-E149-BA29-CF1BE79710D2}" type="presParOf" srcId="{0FE9089D-5FBE-2A49-8CDF-9974B5C241B8}" destId="{7FC163CC-C65C-3444-953F-027DDA8A3AC8}" srcOrd="0" destOrd="0" presId="urn:microsoft.com/office/officeart/2009/layout/CirclePictureHierarchy"/>
    <dgm:cxn modelId="{24501852-6EA3-A143-808F-431E517861E4}" type="presParOf" srcId="{0FE9089D-5FBE-2A49-8CDF-9974B5C241B8}" destId="{32B1902D-D122-1847-91DF-88CE9634C04D}" srcOrd="1" destOrd="0" presId="urn:microsoft.com/office/officeart/2009/layout/CirclePictureHierarchy"/>
    <dgm:cxn modelId="{AE8F0CBC-DC74-CD46-A34F-77FD01BC056C}" type="presParOf" srcId="{98C8A7D2-A060-B447-B0A1-2901B5ADF650}" destId="{BFFAA198-EA43-A344-93FC-9B9CB4B497BE}" srcOrd="1" destOrd="0" presId="urn:microsoft.com/office/officeart/2009/layout/CirclePictureHierarchy"/>
    <dgm:cxn modelId="{68CDC414-E8C3-C940-B441-170A598FB8F8}" type="presParOf" srcId="{BFFAA198-EA43-A344-93FC-9B9CB4B497BE}" destId="{3CE948DF-62E9-734A-9D63-7394F5E75A1F}" srcOrd="0" destOrd="0" presId="urn:microsoft.com/office/officeart/2009/layout/CirclePictureHierarchy"/>
    <dgm:cxn modelId="{FBB8FA65-DC04-4945-89A7-751AD9D625B4}" type="presParOf" srcId="{BFFAA198-EA43-A344-93FC-9B9CB4B497BE}" destId="{627AB87F-88B0-BD41-BDFC-758EC9AF2CCF}" srcOrd="1" destOrd="0" presId="urn:microsoft.com/office/officeart/2009/layout/CirclePictureHierarchy"/>
    <dgm:cxn modelId="{A3AC3DFA-4C26-634F-B254-D941357EE155}" type="presParOf" srcId="{627AB87F-88B0-BD41-BDFC-758EC9AF2CCF}" destId="{173F6E98-21DA-114C-92E6-6C73918F8B69}" srcOrd="0" destOrd="0" presId="urn:microsoft.com/office/officeart/2009/layout/CirclePictureHierarchy"/>
    <dgm:cxn modelId="{8AAFDC0B-B2DF-E94F-BE82-CD915BB5EF74}" type="presParOf" srcId="{173F6E98-21DA-114C-92E6-6C73918F8B69}" destId="{0AD222DC-BCBB-9348-B3AF-CC660FC4FCE5}" srcOrd="0" destOrd="0" presId="urn:microsoft.com/office/officeart/2009/layout/CirclePictureHierarchy"/>
    <dgm:cxn modelId="{BAAFB008-C6BD-7F40-B6E2-5B129FA9B05F}" type="presParOf" srcId="{173F6E98-21DA-114C-92E6-6C73918F8B69}" destId="{8DD322EF-D6CF-F648-AE81-78E9B6EB2EA9}" srcOrd="1" destOrd="0" presId="urn:microsoft.com/office/officeart/2009/layout/CirclePictureHierarchy"/>
    <dgm:cxn modelId="{2CE640DA-84A1-8D4E-A69E-DBB1A29D0140}" type="presParOf" srcId="{627AB87F-88B0-BD41-BDFC-758EC9AF2CCF}" destId="{60709685-6B25-1E48-9A57-313D95496D4B}" srcOrd="1" destOrd="0" presId="urn:microsoft.com/office/officeart/2009/layout/CirclePictureHierarchy"/>
    <dgm:cxn modelId="{6AC7C066-EAAE-E04A-BEC5-955B0527DE5B}" type="presParOf" srcId="{60709685-6B25-1E48-9A57-313D95496D4B}" destId="{396A5E73-EDC6-6140-8A0B-54C57C51D2A2}" srcOrd="0" destOrd="0" presId="urn:microsoft.com/office/officeart/2009/layout/CirclePictureHierarchy"/>
    <dgm:cxn modelId="{DFC1B262-11FA-C745-A368-FF7F57080E47}" type="presParOf" srcId="{60709685-6B25-1E48-9A57-313D95496D4B}" destId="{2BAF9049-A35E-0A49-A685-7F7172D20446}" srcOrd="1" destOrd="0" presId="urn:microsoft.com/office/officeart/2009/layout/CirclePictureHierarchy"/>
    <dgm:cxn modelId="{073A76C4-D1B9-AA43-AB6B-748C6D5C52DF}" type="presParOf" srcId="{2BAF9049-A35E-0A49-A685-7F7172D20446}" destId="{FC02D9C3-D913-6E4D-AF62-ED1CEB67E43C}" srcOrd="0" destOrd="0" presId="urn:microsoft.com/office/officeart/2009/layout/CirclePictureHierarchy"/>
    <dgm:cxn modelId="{3997E2C9-B248-9F44-8AD7-B4F1DD2E55E8}" type="presParOf" srcId="{FC02D9C3-D913-6E4D-AF62-ED1CEB67E43C}" destId="{719BCD40-7FB1-8945-836B-796D44ABC1C2}" srcOrd="0" destOrd="0" presId="urn:microsoft.com/office/officeart/2009/layout/CirclePictureHierarchy"/>
    <dgm:cxn modelId="{279427C8-3A48-5F44-B6DD-72BF7D438644}" type="presParOf" srcId="{FC02D9C3-D913-6E4D-AF62-ED1CEB67E43C}" destId="{9DA5C24A-1377-5D45-B6C9-F3D11A3580CE}" srcOrd="1" destOrd="0" presId="urn:microsoft.com/office/officeart/2009/layout/CirclePictureHierarchy"/>
    <dgm:cxn modelId="{417A2571-13EF-1B4A-B617-FC612446E721}" type="presParOf" srcId="{2BAF9049-A35E-0A49-A685-7F7172D20446}" destId="{FE35118B-F5C0-A943-8905-1DE57DF000D5}" srcOrd="1" destOrd="0" presId="urn:microsoft.com/office/officeart/2009/layout/CirclePictureHierarchy"/>
    <dgm:cxn modelId="{A4558584-C417-4B4A-A35B-A66B3F95B6FF}" type="presParOf" srcId="{A25B5049-BCA7-E249-8177-7F7028391F32}" destId="{0108A8D9-A575-F04F-BE51-16C7BCAEB04F}" srcOrd="2" destOrd="0" presId="urn:microsoft.com/office/officeart/2009/layout/CirclePictureHierarchy"/>
    <dgm:cxn modelId="{54FED3F7-B24B-9F42-B42B-F290B9B34E21}" type="presParOf" srcId="{0108A8D9-A575-F04F-BE51-16C7BCAEB04F}" destId="{4D59A739-21E0-3548-945D-B95D5E656820}" srcOrd="0" destOrd="0" presId="urn:microsoft.com/office/officeart/2009/layout/CirclePictureHierarchy"/>
    <dgm:cxn modelId="{1BAEA31F-F981-3A44-98B7-22C14BA000C5}" type="presParOf" srcId="{4D59A739-21E0-3548-945D-B95D5E656820}" destId="{FE43331F-5E62-BD4B-8348-6FEC70F96CFE}" srcOrd="0" destOrd="0" presId="urn:microsoft.com/office/officeart/2009/layout/CirclePictureHierarchy"/>
    <dgm:cxn modelId="{488B892D-C549-8F41-BDCE-F24640A3C930}" type="presParOf" srcId="{4D59A739-21E0-3548-945D-B95D5E656820}" destId="{BE00B008-D2B1-AD49-86FD-E9931BD6C93C}" srcOrd="1" destOrd="0" presId="urn:microsoft.com/office/officeart/2009/layout/CirclePictureHierarchy"/>
    <dgm:cxn modelId="{1C7C4247-FB0C-5D40-BA31-46A927E5164C}" type="presParOf" srcId="{0108A8D9-A575-F04F-BE51-16C7BCAEB04F}" destId="{573AEDB7-4C3E-2946-842E-7A03AF7BE810}" srcOrd="1" destOrd="0" presId="urn:microsoft.com/office/officeart/2009/layout/CirclePictureHierarchy"/>
    <dgm:cxn modelId="{30165FAA-4C9D-014B-8C40-4D54CB0867FB}" type="presParOf" srcId="{573AEDB7-4C3E-2946-842E-7A03AF7BE810}" destId="{C89AC861-F8F6-4340-99FA-17F597C246E5}" srcOrd="0" destOrd="0" presId="urn:microsoft.com/office/officeart/2009/layout/CirclePictureHierarchy"/>
    <dgm:cxn modelId="{3FC422C5-BEFB-7B45-B841-350098A14B4F}" type="presParOf" srcId="{573AEDB7-4C3E-2946-842E-7A03AF7BE810}" destId="{E007811A-CC96-9B4F-AF40-92BDF4BE52EA}" srcOrd="1" destOrd="0" presId="urn:microsoft.com/office/officeart/2009/layout/CirclePictureHierarchy"/>
    <dgm:cxn modelId="{1C377233-53FC-344F-A6A8-E1569329D904}" type="presParOf" srcId="{E007811A-CC96-9B4F-AF40-92BDF4BE52EA}" destId="{4247D8C4-8AF0-1540-850F-37E69DA50A20}" srcOrd="0" destOrd="0" presId="urn:microsoft.com/office/officeart/2009/layout/CirclePictureHierarchy"/>
    <dgm:cxn modelId="{E68A904F-3569-8043-BE3D-B08162E39313}" type="presParOf" srcId="{4247D8C4-8AF0-1540-850F-37E69DA50A20}" destId="{9CDCAB49-1119-454A-A8A5-63E1A5D80E54}" srcOrd="0" destOrd="0" presId="urn:microsoft.com/office/officeart/2009/layout/CirclePictureHierarchy"/>
    <dgm:cxn modelId="{898E0566-C3A1-4C48-A5BA-5173AF7324F7}" type="presParOf" srcId="{4247D8C4-8AF0-1540-850F-37E69DA50A20}" destId="{1F8FE89A-1296-B044-B84F-D6B8694A082E}" srcOrd="1" destOrd="0" presId="urn:microsoft.com/office/officeart/2009/layout/CirclePictureHierarchy"/>
    <dgm:cxn modelId="{684C627E-9222-CB43-BCAA-1FE144DE37D4}" type="presParOf" srcId="{E007811A-CC96-9B4F-AF40-92BDF4BE52EA}" destId="{6D37DA3E-ED3C-3948-B9FC-C2902C448FEA}" srcOrd="1" destOrd="0" presId="urn:microsoft.com/office/officeart/2009/layout/CirclePictureHierarchy"/>
    <dgm:cxn modelId="{545C8775-2556-684A-A7CB-B22CB0909224}" type="presParOf" srcId="{6D37DA3E-ED3C-3948-B9FC-C2902C448FEA}" destId="{179D2B75-B95F-6746-856F-D2948AE65E86}" srcOrd="0" destOrd="0" presId="urn:microsoft.com/office/officeart/2009/layout/CirclePictureHierarchy"/>
    <dgm:cxn modelId="{DFCE78DC-C906-E54E-B5BB-88D0FCF438B6}" type="presParOf" srcId="{6D37DA3E-ED3C-3948-B9FC-C2902C448FEA}" destId="{800CC150-CBBB-7F44-B2C9-444DF28EBC7E}" srcOrd="1" destOrd="0" presId="urn:microsoft.com/office/officeart/2009/layout/CirclePictureHierarchy"/>
    <dgm:cxn modelId="{CC91FC72-71E7-A240-AEA1-562EB47B06B0}" type="presParOf" srcId="{800CC150-CBBB-7F44-B2C9-444DF28EBC7E}" destId="{0C9E139A-9892-9A41-BBA0-662F4A467CE2}" srcOrd="0" destOrd="0" presId="urn:microsoft.com/office/officeart/2009/layout/CirclePictureHierarchy"/>
    <dgm:cxn modelId="{5605CC9B-E83E-B443-A5E3-65C8A698B1EC}" type="presParOf" srcId="{0C9E139A-9892-9A41-BBA0-662F4A467CE2}" destId="{62CF7B11-548A-C34A-8FD9-2B907A08240E}" srcOrd="0" destOrd="0" presId="urn:microsoft.com/office/officeart/2009/layout/CirclePictureHierarchy"/>
    <dgm:cxn modelId="{19B2911A-AB09-F047-B966-77263D5C4115}" type="presParOf" srcId="{0C9E139A-9892-9A41-BBA0-662F4A467CE2}" destId="{0B0B36C0-F5BC-0344-A323-B041EFA47458}" srcOrd="1" destOrd="0" presId="urn:microsoft.com/office/officeart/2009/layout/CirclePictureHierarchy"/>
    <dgm:cxn modelId="{0F4BFAD8-A7CA-8D4D-A668-F33C714C1A78}" type="presParOf" srcId="{800CC150-CBBB-7F44-B2C9-444DF28EBC7E}" destId="{9E56AA12-8705-C14C-A1D6-619E272F21F6}" srcOrd="1" destOrd="0" presId="urn:microsoft.com/office/officeart/2009/layout/CirclePictureHierarchy"/>
    <dgm:cxn modelId="{36402E5A-4EC2-5D4A-9F0B-DF1EB9F5348F}" type="presParOf" srcId="{A25B5049-BCA7-E249-8177-7F7028391F32}" destId="{7272E895-CBE6-FB49-8A85-A63ED080A19C}" srcOrd="3" destOrd="0" presId="urn:microsoft.com/office/officeart/2009/layout/CirclePictureHierarchy"/>
    <dgm:cxn modelId="{45139F43-86A8-FD4C-B8EC-0ACA8A6DF231}" type="presParOf" srcId="{7272E895-CBE6-FB49-8A85-A63ED080A19C}" destId="{D55BDD51-70A0-D04F-8C2A-659DEA85FDD3}" srcOrd="0" destOrd="0" presId="urn:microsoft.com/office/officeart/2009/layout/CirclePictureHierarchy"/>
    <dgm:cxn modelId="{6EED6301-2B17-8246-8DAE-AB71069C84A9}" type="presParOf" srcId="{D55BDD51-70A0-D04F-8C2A-659DEA85FDD3}" destId="{00F535B7-3990-0546-A5AD-3E6350DD8010}" srcOrd="0" destOrd="0" presId="urn:microsoft.com/office/officeart/2009/layout/CirclePictureHierarchy"/>
    <dgm:cxn modelId="{E1563AED-7C39-AB4F-AC4D-5305470E0E3D}" type="presParOf" srcId="{D55BDD51-70A0-D04F-8C2A-659DEA85FDD3}" destId="{E72E0E52-3B23-E845-BF1B-BC41BBA6B99F}" srcOrd="1" destOrd="0" presId="urn:microsoft.com/office/officeart/2009/layout/CirclePictureHierarchy"/>
    <dgm:cxn modelId="{FC5179AA-66F5-8B4F-8E13-C013E0978267}" type="presParOf" srcId="{7272E895-CBE6-FB49-8A85-A63ED080A19C}" destId="{35B8E9AA-E4C7-4F41-B6F8-5AAA4AF20412}" srcOrd="1" destOrd="0" presId="urn:microsoft.com/office/officeart/2009/layout/CirclePictureHierarchy"/>
    <dgm:cxn modelId="{E24012B9-01D2-D843-95D8-9F79777EB0FC}" type="presParOf" srcId="{35B8E9AA-E4C7-4F41-B6F8-5AAA4AF20412}" destId="{EA1B68AD-9293-5B4B-93F1-9593BDC1EF6E}" srcOrd="0" destOrd="0" presId="urn:microsoft.com/office/officeart/2009/layout/CirclePictureHierarchy"/>
    <dgm:cxn modelId="{B68E1253-8A92-AA4C-9CD5-BF9382595A81}" type="presParOf" srcId="{35B8E9AA-E4C7-4F41-B6F8-5AAA4AF20412}" destId="{8E9AC7EF-9E16-6E42-8568-AC50229A24EF}" srcOrd="1" destOrd="0" presId="urn:microsoft.com/office/officeart/2009/layout/CirclePictureHierarchy"/>
    <dgm:cxn modelId="{10559D8A-9EE9-A040-9CDC-0249F01FDAD1}" type="presParOf" srcId="{8E9AC7EF-9E16-6E42-8568-AC50229A24EF}" destId="{66751B0A-6D56-7C47-BC2B-C972B80C9DAF}" srcOrd="0" destOrd="0" presId="urn:microsoft.com/office/officeart/2009/layout/CirclePictureHierarchy"/>
    <dgm:cxn modelId="{8A6755AD-FB63-CD47-9BA0-0914C8145D6F}" type="presParOf" srcId="{66751B0A-6D56-7C47-BC2B-C972B80C9DAF}" destId="{DFBA9104-28D1-424F-B6CA-0EEF18B1A8BE}" srcOrd="0" destOrd="0" presId="urn:microsoft.com/office/officeart/2009/layout/CirclePictureHierarchy"/>
    <dgm:cxn modelId="{4C3F0158-1D03-904F-B46D-11E262CFC8EA}" type="presParOf" srcId="{66751B0A-6D56-7C47-BC2B-C972B80C9DAF}" destId="{003DBD4F-96F7-A04E-8526-2A9BDF447D64}" srcOrd="1" destOrd="0" presId="urn:microsoft.com/office/officeart/2009/layout/CirclePictureHierarchy"/>
    <dgm:cxn modelId="{04FBB152-59E0-5B43-B233-B3C04DE1BC09}" type="presParOf" srcId="{8E9AC7EF-9E16-6E42-8568-AC50229A24EF}" destId="{6666E1C7-06E0-2048-96C5-5D0741896CA5}" srcOrd="1" destOrd="0" presId="urn:microsoft.com/office/officeart/2009/layout/CirclePictureHierarchy"/>
    <dgm:cxn modelId="{9552896B-C76F-CA49-8182-79841F03B973}" type="presParOf" srcId="{6666E1C7-06E0-2048-96C5-5D0741896CA5}" destId="{16CE9246-24F8-0245-A1D1-64F51C660540}" srcOrd="0" destOrd="0" presId="urn:microsoft.com/office/officeart/2009/layout/CirclePictureHierarchy"/>
    <dgm:cxn modelId="{BC614875-CCE4-444A-B0E5-BB53AD2ABF99}" type="presParOf" srcId="{6666E1C7-06E0-2048-96C5-5D0741896CA5}" destId="{1CCCEDB9-DA10-E847-B50E-EE8DEDBBE949}" srcOrd="1" destOrd="0" presId="urn:microsoft.com/office/officeart/2009/layout/CirclePictureHierarchy"/>
    <dgm:cxn modelId="{C1111F42-5C7E-C542-AB09-1B0F1D29E49E}" type="presParOf" srcId="{1CCCEDB9-DA10-E847-B50E-EE8DEDBBE949}" destId="{EA4FD378-2352-744D-99AD-4D63D7882852}" srcOrd="0" destOrd="0" presId="urn:microsoft.com/office/officeart/2009/layout/CirclePictureHierarchy"/>
    <dgm:cxn modelId="{3D7731CA-913E-1C40-8642-0257C24795BA}" type="presParOf" srcId="{EA4FD378-2352-744D-99AD-4D63D7882852}" destId="{0C2808AA-9F08-CE42-9A44-CD4FD2D109A6}" srcOrd="0" destOrd="0" presId="urn:microsoft.com/office/officeart/2009/layout/CirclePictureHierarchy"/>
    <dgm:cxn modelId="{89218731-9D71-584F-BCC2-A211A633CD7B}" type="presParOf" srcId="{EA4FD378-2352-744D-99AD-4D63D7882852}" destId="{9A2053C6-497C-224D-AB9F-FAA51D9B7B1C}" srcOrd="1" destOrd="0" presId="urn:microsoft.com/office/officeart/2009/layout/CirclePictureHierarchy"/>
    <dgm:cxn modelId="{FE2B5C77-7558-C845-8768-0C0934258829}" type="presParOf" srcId="{1CCCEDB9-DA10-E847-B50E-EE8DEDBBE949}" destId="{03C311A5-17FB-AB47-80C2-7F09604B808C}" srcOrd="1" destOrd="0" presId="urn:microsoft.com/office/officeart/2009/layout/CirclePictureHierarchy"/>
    <dgm:cxn modelId="{639AB788-1EA1-F748-A7BB-8ADD01F70504}" type="presParOf" srcId="{A25B5049-BCA7-E249-8177-7F7028391F32}" destId="{32FEEFA3-7ADF-3F47-9314-D8FD770C7799}" srcOrd="4" destOrd="0" presId="urn:microsoft.com/office/officeart/2009/layout/CirclePictureHierarchy"/>
    <dgm:cxn modelId="{522DD7B4-3E0B-0B4D-8042-430E84861872}" type="presParOf" srcId="{32FEEFA3-7ADF-3F47-9314-D8FD770C7799}" destId="{B14CBAFB-A43B-734F-BE81-13C5B7CCD634}" srcOrd="0" destOrd="0" presId="urn:microsoft.com/office/officeart/2009/layout/CirclePictureHierarchy"/>
    <dgm:cxn modelId="{17CDDFEE-9696-EF4B-B148-F5BA43BDEAB5}" type="presParOf" srcId="{B14CBAFB-A43B-734F-BE81-13C5B7CCD634}" destId="{E59E774E-4F74-F946-BFF1-B910B97C6CAA}" srcOrd="0" destOrd="0" presId="urn:microsoft.com/office/officeart/2009/layout/CirclePictureHierarchy"/>
    <dgm:cxn modelId="{E174809A-1CAC-F946-A878-3857383DDFFD}" type="presParOf" srcId="{B14CBAFB-A43B-734F-BE81-13C5B7CCD634}" destId="{4B9A7034-58BD-FF4C-9EBE-10E9DFE6337F}" srcOrd="1" destOrd="0" presId="urn:microsoft.com/office/officeart/2009/layout/CirclePictureHierarchy"/>
    <dgm:cxn modelId="{F8FC6F27-DAC7-034E-AAAA-C6C036C76B48}" type="presParOf" srcId="{32FEEFA3-7ADF-3F47-9314-D8FD770C7799}" destId="{E13B1F70-9350-AF43-BFB2-CE615B281834}" srcOrd="1" destOrd="0" presId="urn:microsoft.com/office/officeart/2009/layout/CirclePictureHierarchy"/>
    <dgm:cxn modelId="{9A5D3232-1F24-584A-9440-A41DAD33C987}" type="presParOf" srcId="{E13B1F70-9350-AF43-BFB2-CE615B281834}" destId="{9492DFE8-1796-FB4C-B48C-F9E2AC8F0F62}" srcOrd="0" destOrd="0" presId="urn:microsoft.com/office/officeart/2009/layout/CirclePictureHierarchy"/>
    <dgm:cxn modelId="{F5C5FBB7-DD3F-394C-886F-51937B7478BA}" type="presParOf" srcId="{E13B1F70-9350-AF43-BFB2-CE615B281834}" destId="{75A8D96F-4CDE-1749-9DA3-F59622537B71}" srcOrd="1" destOrd="0" presId="urn:microsoft.com/office/officeart/2009/layout/CirclePictureHierarchy"/>
    <dgm:cxn modelId="{BBCD7B10-D5CF-134C-A2E3-78D3D797080E}" type="presParOf" srcId="{75A8D96F-4CDE-1749-9DA3-F59622537B71}" destId="{17307979-899B-AE4E-9C34-66D1DC900B40}" srcOrd="0" destOrd="0" presId="urn:microsoft.com/office/officeart/2009/layout/CirclePictureHierarchy"/>
    <dgm:cxn modelId="{DE15799A-F280-D645-8BDF-BF0FC1E1F9F3}" type="presParOf" srcId="{17307979-899B-AE4E-9C34-66D1DC900B40}" destId="{9B4921FE-A0B9-4D4D-A355-351E36675257}" srcOrd="0" destOrd="0" presId="urn:microsoft.com/office/officeart/2009/layout/CirclePictureHierarchy"/>
    <dgm:cxn modelId="{FA596505-6C77-1844-8D9D-C86AFADC3EA1}" type="presParOf" srcId="{17307979-899B-AE4E-9C34-66D1DC900B40}" destId="{125D6CC5-3C13-214D-A1B3-2EB9956A19F4}" srcOrd="1" destOrd="0" presId="urn:microsoft.com/office/officeart/2009/layout/CirclePictureHierarchy"/>
    <dgm:cxn modelId="{BBC99F29-27C7-8A45-A401-23AEAFA796D8}" type="presParOf" srcId="{75A8D96F-4CDE-1749-9DA3-F59622537B71}" destId="{BD6828AF-28D0-644D-955B-6959DF630886}" srcOrd="1" destOrd="0" presId="urn:microsoft.com/office/officeart/2009/layout/CirclePictureHierarchy"/>
    <dgm:cxn modelId="{7981A5CD-C231-A14E-8358-AEE3C808E530}" type="presParOf" srcId="{BD6828AF-28D0-644D-955B-6959DF630886}" destId="{45E55230-5EC0-574A-9C6F-567FF0AF3E3A}" srcOrd="0" destOrd="0" presId="urn:microsoft.com/office/officeart/2009/layout/CirclePictureHierarchy"/>
    <dgm:cxn modelId="{ECA54137-0E74-D24A-8896-622679C8033C}" type="presParOf" srcId="{BD6828AF-28D0-644D-955B-6959DF630886}" destId="{1909EDF9-674F-B444-A096-CC27F150AAD6}" srcOrd="1" destOrd="0" presId="urn:microsoft.com/office/officeart/2009/layout/CirclePictureHierarchy"/>
    <dgm:cxn modelId="{5864575C-6BF9-7F48-9D85-D6FBC925CF27}" type="presParOf" srcId="{1909EDF9-674F-B444-A096-CC27F150AAD6}" destId="{FF46BACB-D397-5744-953E-4B929882194C}" srcOrd="0" destOrd="0" presId="urn:microsoft.com/office/officeart/2009/layout/CirclePictureHierarchy"/>
    <dgm:cxn modelId="{B744ED68-5AF7-384C-9A71-183675DD1051}" type="presParOf" srcId="{FF46BACB-D397-5744-953E-4B929882194C}" destId="{41AF0BFC-6CB4-0446-927C-9A6258B05C55}" srcOrd="0" destOrd="0" presId="urn:microsoft.com/office/officeart/2009/layout/CirclePictureHierarchy"/>
    <dgm:cxn modelId="{DE05984A-AAD1-BE45-A47B-BD3D12EE18BC}" type="presParOf" srcId="{FF46BACB-D397-5744-953E-4B929882194C}" destId="{5D0D4E13-F190-7E4C-9908-247BA8AF70D9}" srcOrd="1" destOrd="0" presId="urn:microsoft.com/office/officeart/2009/layout/CirclePictureHierarchy"/>
    <dgm:cxn modelId="{D7B7D7C4-B2C7-8A48-9018-0D3742E91938}" type="presParOf" srcId="{1909EDF9-674F-B444-A096-CC27F150AAD6}" destId="{824DA2D7-BB93-984B-AA05-4A8F19E1E289}"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EEFC-BD09-A14B-ADF7-CFC014F3E426}">
      <dsp:nvSpPr>
        <dsp:cNvPr id="0" name=""/>
        <dsp:cNvSpPr/>
      </dsp:nvSpPr>
      <dsp:spPr>
        <a:xfrm>
          <a:off x="3571" y="1016793"/>
          <a:ext cx="2536031" cy="101441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a:lnSpc>
              <a:spcPct val="90000"/>
            </a:lnSpc>
            <a:spcBef>
              <a:spcPct val="0"/>
            </a:spcBef>
            <a:spcAft>
              <a:spcPct val="35000"/>
            </a:spcAft>
            <a:buNone/>
          </a:pPr>
          <a:r>
            <a:rPr lang="it-IT" sz="2100" kern="1200" dirty="0"/>
            <a:t>image category</a:t>
          </a:r>
        </a:p>
      </dsp:txBody>
      <dsp:txXfrm>
        <a:off x="3571" y="1016793"/>
        <a:ext cx="2282428" cy="1014412"/>
      </dsp:txXfrm>
    </dsp:sp>
    <dsp:sp modelId="{AC860CEA-3544-2341-8F27-A533400863E5}">
      <dsp:nvSpPr>
        <dsp:cNvPr id="0" name=""/>
        <dsp:cNvSpPr/>
      </dsp:nvSpPr>
      <dsp:spPr>
        <a:xfrm>
          <a:off x="2032396" y="1016793"/>
          <a:ext cx="2536031" cy="1014412"/>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it-IT" sz="2100" kern="1200" dirty="0"/>
            <a:t>description of the image</a:t>
          </a:r>
        </a:p>
      </dsp:txBody>
      <dsp:txXfrm>
        <a:off x="2539602" y="1016793"/>
        <a:ext cx="1521619" cy="101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0E61F-6DD9-FD46-B6D5-BC915FAF2642}">
      <dsp:nvSpPr>
        <dsp:cNvPr id="0" name=""/>
        <dsp:cNvSpPr/>
      </dsp:nvSpPr>
      <dsp:spPr>
        <a:xfrm>
          <a:off x="2718274" y="1031770"/>
          <a:ext cx="1969026" cy="196902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Verdana" panose="020B0604030504040204" pitchFamily="34" charset="0"/>
              <a:ea typeface="Verdana" panose="020B0604030504040204" pitchFamily="34" charset="0"/>
              <a:cs typeface="Verdana" panose="020B0604030504040204" pitchFamily="34" charset="0"/>
            </a:rPr>
            <a:t>CATEGORIES</a:t>
          </a:r>
        </a:p>
      </dsp:txBody>
      <dsp:txXfrm>
        <a:off x="3006631" y="1320127"/>
        <a:ext cx="1392312" cy="1392312"/>
      </dsp:txXfrm>
    </dsp:sp>
    <dsp:sp modelId="{B60CFC7E-B4A8-FA41-8B85-AA608C1D6178}">
      <dsp:nvSpPr>
        <dsp:cNvPr id="0" name=""/>
        <dsp:cNvSpPr/>
      </dsp:nvSpPr>
      <dsp:spPr>
        <a:xfrm>
          <a:off x="3210531" y="1417"/>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Art</a:t>
          </a:r>
        </a:p>
      </dsp:txBody>
      <dsp:txXfrm>
        <a:off x="3354710" y="145596"/>
        <a:ext cx="696155" cy="696155"/>
      </dsp:txXfrm>
    </dsp:sp>
    <dsp:sp modelId="{22353A3B-78D7-6E41-A9A3-ED696188146D}">
      <dsp:nvSpPr>
        <dsp:cNvPr id="0" name=""/>
        <dsp:cNvSpPr/>
      </dsp:nvSpPr>
      <dsp:spPr>
        <a:xfrm>
          <a:off x="3971836" y="205408"/>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Comic</a:t>
          </a:r>
        </a:p>
      </dsp:txBody>
      <dsp:txXfrm>
        <a:off x="4116015" y="349587"/>
        <a:ext cx="696155" cy="696155"/>
      </dsp:txXfrm>
    </dsp:sp>
    <dsp:sp modelId="{7922F422-36DD-5D4F-BAA4-C3A1A3DC68DD}">
      <dsp:nvSpPr>
        <dsp:cNvPr id="0" name=""/>
        <dsp:cNvSpPr/>
      </dsp:nvSpPr>
      <dsp:spPr>
        <a:xfrm>
          <a:off x="4529149" y="762721"/>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Complex</a:t>
          </a:r>
        </a:p>
      </dsp:txBody>
      <dsp:txXfrm>
        <a:off x="4673328" y="906900"/>
        <a:ext cx="696155" cy="696155"/>
      </dsp:txXfrm>
    </dsp:sp>
    <dsp:sp modelId="{5F31B48D-FF1A-1341-A121-6884D5BD2696}">
      <dsp:nvSpPr>
        <dsp:cNvPr id="0" name=""/>
        <dsp:cNvSpPr/>
      </dsp:nvSpPr>
      <dsp:spPr>
        <a:xfrm>
          <a:off x="4733141" y="1524026"/>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Cover</a:t>
          </a:r>
        </a:p>
      </dsp:txBody>
      <dsp:txXfrm>
        <a:off x="4877320" y="1668205"/>
        <a:ext cx="696155" cy="696155"/>
      </dsp:txXfrm>
    </dsp:sp>
    <dsp:sp modelId="{54C6F916-AA8C-9347-B61F-A02279FF9814}">
      <dsp:nvSpPr>
        <dsp:cNvPr id="0" name=""/>
        <dsp:cNvSpPr/>
      </dsp:nvSpPr>
      <dsp:spPr>
        <a:xfrm>
          <a:off x="4529149" y="2285331"/>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Drawing</a:t>
          </a:r>
        </a:p>
      </dsp:txBody>
      <dsp:txXfrm>
        <a:off x="4673328" y="2429510"/>
        <a:ext cx="696155" cy="696155"/>
      </dsp:txXfrm>
    </dsp:sp>
    <dsp:sp modelId="{E5BE3047-77A4-344F-A0EA-74CD359C9395}">
      <dsp:nvSpPr>
        <dsp:cNvPr id="0" name=""/>
        <dsp:cNvSpPr/>
      </dsp:nvSpPr>
      <dsp:spPr>
        <a:xfrm>
          <a:off x="3971836" y="2842645"/>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Flag</a:t>
          </a:r>
        </a:p>
      </dsp:txBody>
      <dsp:txXfrm>
        <a:off x="4116015" y="2986824"/>
        <a:ext cx="696155" cy="696155"/>
      </dsp:txXfrm>
    </dsp:sp>
    <dsp:sp modelId="{52B9F40D-900D-4E4A-9CEC-F569B3432C66}">
      <dsp:nvSpPr>
        <dsp:cNvPr id="0" name=""/>
        <dsp:cNvSpPr/>
      </dsp:nvSpPr>
      <dsp:spPr>
        <a:xfrm>
          <a:off x="3210531" y="3046636"/>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Icon</a:t>
          </a:r>
        </a:p>
      </dsp:txBody>
      <dsp:txXfrm>
        <a:off x="3354710" y="3190815"/>
        <a:ext cx="696155" cy="696155"/>
      </dsp:txXfrm>
    </dsp:sp>
    <dsp:sp modelId="{2923D6AD-29BF-8846-998D-603027505DD4}">
      <dsp:nvSpPr>
        <dsp:cNvPr id="0" name=""/>
        <dsp:cNvSpPr/>
      </dsp:nvSpPr>
      <dsp:spPr>
        <a:xfrm>
          <a:off x="2449226" y="2842645"/>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Logo</a:t>
          </a:r>
        </a:p>
      </dsp:txBody>
      <dsp:txXfrm>
        <a:off x="2593405" y="2986824"/>
        <a:ext cx="696155" cy="696155"/>
      </dsp:txXfrm>
    </dsp:sp>
    <dsp:sp modelId="{FCC2953A-9049-154C-AFB2-1732435E6155}">
      <dsp:nvSpPr>
        <dsp:cNvPr id="0" name=""/>
        <dsp:cNvSpPr/>
      </dsp:nvSpPr>
      <dsp:spPr>
        <a:xfrm>
          <a:off x="1891912" y="2285331"/>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Map</a:t>
          </a:r>
        </a:p>
      </dsp:txBody>
      <dsp:txXfrm>
        <a:off x="2036091" y="2429510"/>
        <a:ext cx="696155" cy="696155"/>
      </dsp:txXfrm>
    </dsp:sp>
    <dsp:sp modelId="{A719AF8F-0C63-9747-B6D2-5F0D68841BE3}">
      <dsp:nvSpPr>
        <dsp:cNvPr id="0" name=""/>
        <dsp:cNvSpPr/>
      </dsp:nvSpPr>
      <dsp:spPr>
        <a:xfrm>
          <a:off x="1687921" y="1524026"/>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Photograph</a:t>
          </a:r>
        </a:p>
      </dsp:txBody>
      <dsp:txXfrm>
        <a:off x="1832100" y="1668205"/>
        <a:ext cx="696155" cy="696155"/>
      </dsp:txXfrm>
    </dsp:sp>
    <dsp:sp modelId="{8AD3C1C1-B475-DB4A-9A3E-D6E51D90A891}">
      <dsp:nvSpPr>
        <dsp:cNvPr id="0" name=""/>
        <dsp:cNvSpPr/>
      </dsp:nvSpPr>
      <dsp:spPr>
        <a:xfrm>
          <a:off x="1891912" y="762721"/>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Signature</a:t>
          </a:r>
        </a:p>
      </dsp:txBody>
      <dsp:txXfrm>
        <a:off x="2036091" y="906900"/>
        <a:ext cx="696155" cy="696155"/>
      </dsp:txXfrm>
    </dsp:sp>
    <dsp:sp modelId="{2180BDC1-DC7A-EC4A-8F5B-5E14B5733A24}">
      <dsp:nvSpPr>
        <dsp:cNvPr id="0" name=""/>
        <dsp:cNvSpPr/>
      </dsp:nvSpPr>
      <dsp:spPr>
        <a:xfrm>
          <a:off x="2449226" y="205408"/>
          <a:ext cx="984513" cy="98451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Verdana" panose="020B0604030504040204" pitchFamily="34" charset="0"/>
              <a:ea typeface="Verdana" panose="020B0604030504040204" pitchFamily="34" charset="0"/>
              <a:cs typeface="Verdana" panose="020B0604030504040204" pitchFamily="34" charset="0"/>
            </a:rPr>
            <a:t>Text</a:t>
          </a:r>
        </a:p>
      </dsp:txBody>
      <dsp:txXfrm>
        <a:off x="2593405" y="349587"/>
        <a:ext cx="696155" cy="696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EEFC-BD09-A14B-ADF7-CFC014F3E426}">
      <dsp:nvSpPr>
        <dsp:cNvPr id="0" name=""/>
        <dsp:cNvSpPr/>
      </dsp:nvSpPr>
      <dsp:spPr>
        <a:xfrm>
          <a:off x="3571" y="1016793"/>
          <a:ext cx="2536031" cy="101441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a:lnSpc>
              <a:spcPct val="90000"/>
            </a:lnSpc>
            <a:spcBef>
              <a:spcPct val="0"/>
            </a:spcBef>
            <a:spcAft>
              <a:spcPct val="35000"/>
            </a:spcAft>
            <a:buNone/>
          </a:pPr>
          <a:r>
            <a:rPr lang="it-IT" sz="2100" kern="1200" dirty="0"/>
            <a:t>image category</a:t>
          </a:r>
        </a:p>
      </dsp:txBody>
      <dsp:txXfrm>
        <a:off x="3571" y="1016793"/>
        <a:ext cx="2282428" cy="1014412"/>
      </dsp:txXfrm>
    </dsp:sp>
    <dsp:sp modelId="{AC860CEA-3544-2341-8F27-A533400863E5}">
      <dsp:nvSpPr>
        <dsp:cNvPr id="0" name=""/>
        <dsp:cNvSpPr/>
      </dsp:nvSpPr>
      <dsp:spPr>
        <a:xfrm>
          <a:off x="2032396" y="1016793"/>
          <a:ext cx="2536031" cy="1014412"/>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it-IT" sz="2100" kern="1200" dirty="0"/>
            <a:t>description of the image</a:t>
          </a:r>
        </a:p>
      </dsp:txBody>
      <dsp:txXfrm>
        <a:off x="2539602" y="1016793"/>
        <a:ext cx="1521619" cy="1014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55230-5EC0-574A-9C6F-567FF0AF3E3A}">
      <dsp:nvSpPr>
        <dsp:cNvPr id="0" name=""/>
        <dsp:cNvSpPr/>
      </dsp:nvSpPr>
      <dsp:spPr>
        <a:xfrm>
          <a:off x="7582137" y="2288510"/>
          <a:ext cx="91440" cy="208853"/>
        </a:xfrm>
        <a:custGeom>
          <a:avLst/>
          <a:gdLst/>
          <a:ahLst/>
          <a:cxnLst/>
          <a:rect l="0" t="0" r="0" b="0"/>
          <a:pathLst>
            <a:path>
              <a:moveTo>
                <a:pt x="45720" y="0"/>
              </a:moveTo>
              <a:lnTo>
                <a:pt x="45720" y="20885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92DFE8-1796-FB4C-B48C-F9E2AC8F0F62}">
      <dsp:nvSpPr>
        <dsp:cNvPr id="0" name=""/>
        <dsp:cNvSpPr/>
      </dsp:nvSpPr>
      <dsp:spPr>
        <a:xfrm>
          <a:off x="7582137" y="1416631"/>
          <a:ext cx="91440" cy="208853"/>
        </a:xfrm>
        <a:custGeom>
          <a:avLst/>
          <a:gdLst/>
          <a:ahLst/>
          <a:cxnLst/>
          <a:rect l="0" t="0" r="0" b="0"/>
          <a:pathLst>
            <a:path>
              <a:moveTo>
                <a:pt x="45720" y="0"/>
              </a:moveTo>
              <a:lnTo>
                <a:pt x="45720" y="2088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CE9246-24F8-0245-A1D1-64F51C660540}">
      <dsp:nvSpPr>
        <dsp:cNvPr id="0" name=""/>
        <dsp:cNvSpPr/>
      </dsp:nvSpPr>
      <dsp:spPr>
        <a:xfrm>
          <a:off x="5758817" y="2288510"/>
          <a:ext cx="91440" cy="208853"/>
        </a:xfrm>
        <a:custGeom>
          <a:avLst/>
          <a:gdLst/>
          <a:ahLst/>
          <a:cxnLst/>
          <a:rect l="0" t="0" r="0" b="0"/>
          <a:pathLst>
            <a:path>
              <a:moveTo>
                <a:pt x="45720" y="0"/>
              </a:moveTo>
              <a:lnTo>
                <a:pt x="45720" y="20885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1B68AD-9293-5B4B-93F1-9593BDC1EF6E}">
      <dsp:nvSpPr>
        <dsp:cNvPr id="0" name=""/>
        <dsp:cNvSpPr/>
      </dsp:nvSpPr>
      <dsp:spPr>
        <a:xfrm>
          <a:off x="5758817" y="1416631"/>
          <a:ext cx="91440" cy="208853"/>
        </a:xfrm>
        <a:custGeom>
          <a:avLst/>
          <a:gdLst/>
          <a:ahLst/>
          <a:cxnLst/>
          <a:rect l="0" t="0" r="0" b="0"/>
          <a:pathLst>
            <a:path>
              <a:moveTo>
                <a:pt x="45720" y="0"/>
              </a:moveTo>
              <a:lnTo>
                <a:pt x="45720" y="2088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9D2B75-B95F-6746-856F-D2948AE65E86}">
      <dsp:nvSpPr>
        <dsp:cNvPr id="0" name=""/>
        <dsp:cNvSpPr/>
      </dsp:nvSpPr>
      <dsp:spPr>
        <a:xfrm>
          <a:off x="3935496" y="2288510"/>
          <a:ext cx="91440" cy="208853"/>
        </a:xfrm>
        <a:custGeom>
          <a:avLst/>
          <a:gdLst/>
          <a:ahLst/>
          <a:cxnLst/>
          <a:rect l="0" t="0" r="0" b="0"/>
          <a:pathLst>
            <a:path>
              <a:moveTo>
                <a:pt x="45720" y="0"/>
              </a:moveTo>
              <a:lnTo>
                <a:pt x="45720" y="20885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9AC861-F8F6-4340-99FA-17F597C246E5}">
      <dsp:nvSpPr>
        <dsp:cNvPr id="0" name=""/>
        <dsp:cNvSpPr/>
      </dsp:nvSpPr>
      <dsp:spPr>
        <a:xfrm>
          <a:off x="3935496" y="1416631"/>
          <a:ext cx="91440" cy="208853"/>
        </a:xfrm>
        <a:custGeom>
          <a:avLst/>
          <a:gdLst/>
          <a:ahLst/>
          <a:cxnLst/>
          <a:rect l="0" t="0" r="0" b="0"/>
          <a:pathLst>
            <a:path>
              <a:moveTo>
                <a:pt x="45720" y="0"/>
              </a:moveTo>
              <a:lnTo>
                <a:pt x="45720" y="2088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6A5E73-EDC6-6140-8A0B-54C57C51D2A2}">
      <dsp:nvSpPr>
        <dsp:cNvPr id="0" name=""/>
        <dsp:cNvSpPr/>
      </dsp:nvSpPr>
      <dsp:spPr>
        <a:xfrm>
          <a:off x="2112175" y="2288510"/>
          <a:ext cx="91440" cy="208853"/>
        </a:xfrm>
        <a:custGeom>
          <a:avLst/>
          <a:gdLst/>
          <a:ahLst/>
          <a:cxnLst/>
          <a:rect l="0" t="0" r="0" b="0"/>
          <a:pathLst>
            <a:path>
              <a:moveTo>
                <a:pt x="45720" y="0"/>
              </a:moveTo>
              <a:lnTo>
                <a:pt x="45720" y="20885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E948DF-62E9-734A-9D63-7394F5E75A1F}">
      <dsp:nvSpPr>
        <dsp:cNvPr id="0" name=""/>
        <dsp:cNvSpPr/>
      </dsp:nvSpPr>
      <dsp:spPr>
        <a:xfrm>
          <a:off x="2112175" y="1416631"/>
          <a:ext cx="91440" cy="208853"/>
        </a:xfrm>
        <a:custGeom>
          <a:avLst/>
          <a:gdLst/>
          <a:ahLst/>
          <a:cxnLst/>
          <a:rect l="0" t="0" r="0" b="0"/>
          <a:pathLst>
            <a:path>
              <a:moveTo>
                <a:pt x="45720" y="0"/>
              </a:moveTo>
              <a:lnTo>
                <a:pt x="45720" y="2088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FAD6EA-AA87-C946-9741-BD98B2B0BC56}">
      <dsp:nvSpPr>
        <dsp:cNvPr id="0" name=""/>
        <dsp:cNvSpPr/>
      </dsp:nvSpPr>
      <dsp:spPr>
        <a:xfrm>
          <a:off x="288854" y="2288510"/>
          <a:ext cx="91440" cy="208853"/>
        </a:xfrm>
        <a:custGeom>
          <a:avLst/>
          <a:gdLst/>
          <a:ahLst/>
          <a:cxnLst/>
          <a:rect l="0" t="0" r="0" b="0"/>
          <a:pathLst>
            <a:path>
              <a:moveTo>
                <a:pt x="45720" y="0"/>
              </a:moveTo>
              <a:lnTo>
                <a:pt x="45720" y="20885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640D98-98BA-E843-89C1-5A733356E892}">
      <dsp:nvSpPr>
        <dsp:cNvPr id="0" name=""/>
        <dsp:cNvSpPr/>
      </dsp:nvSpPr>
      <dsp:spPr>
        <a:xfrm>
          <a:off x="288854" y="1416631"/>
          <a:ext cx="91440" cy="208853"/>
        </a:xfrm>
        <a:custGeom>
          <a:avLst/>
          <a:gdLst/>
          <a:ahLst/>
          <a:cxnLst/>
          <a:rect l="0" t="0" r="0" b="0"/>
          <a:pathLst>
            <a:path>
              <a:moveTo>
                <a:pt x="45720" y="0"/>
              </a:moveTo>
              <a:lnTo>
                <a:pt x="45720" y="2088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3B4256-72D0-9942-A5F5-30F4B5B2E080}">
      <dsp:nvSpPr>
        <dsp:cNvPr id="0" name=""/>
        <dsp:cNvSpPr/>
      </dsp:nvSpPr>
      <dsp:spPr>
        <a:xfrm>
          <a:off x="3061" y="753605"/>
          <a:ext cx="663025" cy="663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6A3E1-E56E-CA4D-8C51-5C88A50F2A78}">
      <dsp:nvSpPr>
        <dsp:cNvPr id="0" name=""/>
        <dsp:cNvSpPr/>
      </dsp:nvSpPr>
      <dsp:spPr>
        <a:xfrm>
          <a:off x="666087" y="751948"/>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art, </a:t>
          </a:r>
          <a:r>
            <a:rPr lang="it-IT" sz="800" b="1" kern="1200" dirty="0" err="1">
              <a:latin typeface="Verdana" panose="020B0604030504040204" pitchFamily="34" charset="0"/>
              <a:ea typeface="Verdana" panose="020B0604030504040204" pitchFamily="34" charset="0"/>
              <a:cs typeface="Verdana" panose="020B0604030504040204" pitchFamily="34" charset="0"/>
            </a:rPr>
            <a:t>drawing</a:t>
          </a:r>
          <a:r>
            <a:rPr lang="it-IT" sz="800" b="1" kern="1200" dirty="0">
              <a:latin typeface="Verdana" panose="020B0604030504040204" pitchFamily="34" charset="0"/>
              <a:ea typeface="Verdana" panose="020B0604030504040204" pitchFamily="34" charset="0"/>
              <a:cs typeface="Verdana" panose="020B0604030504040204" pitchFamily="34" charset="0"/>
            </a:rPr>
            <a:t>, </a:t>
          </a:r>
          <a:r>
            <a:rPr lang="it-IT" sz="800" b="1" kern="1200" dirty="0" err="1">
              <a:latin typeface="Verdana" panose="020B0604030504040204" pitchFamily="34" charset="0"/>
              <a:ea typeface="Verdana" panose="020B0604030504040204" pitchFamily="34" charset="0"/>
              <a:cs typeface="Verdana" panose="020B0604030504040204" pitchFamily="34" charset="0"/>
            </a:rPr>
            <a:t>icon</a:t>
          </a:r>
          <a:r>
            <a:rPr lang="it-IT" sz="800" b="1" kern="1200" dirty="0">
              <a:latin typeface="Verdana" panose="020B0604030504040204" pitchFamily="34" charset="0"/>
              <a:ea typeface="Verdana" panose="020B0604030504040204" pitchFamily="34" charset="0"/>
              <a:cs typeface="Verdana" panose="020B0604030504040204" pitchFamily="34" charset="0"/>
            </a:rPr>
            <a:t>, </a:t>
          </a:r>
          <a:r>
            <a:rPr lang="it-IT" sz="800" b="1" kern="1200" dirty="0" err="1">
              <a:latin typeface="Verdana" panose="020B0604030504040204" pitchFamily="34" charset="0"/>
              <a:ea typeface="Verdana" panose="020B0604030504040204" pitchFamily="34" charset="0"/>
              <a:cs typeface="Verdana" panose="020B0604030504040204" pitchFamily="34" charset="0"/>
            </a:rPr>
            <a:t>photograph</a:t>
          </a:r>
          <a:endParaRPr lang="it-IT" sz="800" kern="1200" dirty="0">
            <a:latin typeface="Verdana" panose="020B0604030504040204" pitchFamily="34" charset="0"/>
            <a:ea typeface="Verdana" panose="020B0604030504040204" pitchFamily="34" charset="0"/>
            <a:cs typeface="Verdana" panose="020B0604030504040204" pitchFamily="34" charset="0"/>
          </a:endParaRPr>
        </a:p>
      </dsp:txBody>
      <dsp:txXfrm>
        <a:off x="666087" y="751948"/>
        <a:ext cx="994538" cy="663025"/>
      </dsp:txXfrm>
    </dsp:sp>
    <dsp:sp modelId="{08026928-E1FB-524C-913F-F7B2D75A067F}">
      <dsp:nvSpPr>
        <dsp:cNvPr id="0" name=""/>
        <dsp:cNvSpPr/>
      </dsp:nvSpPr>
      <dsp:spPr>
        <a:xfrm>
          <a:off x="3061" y="1625484"/>
          <a:ext cx="663025" cy="6630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47CB8-D290-B04E-93A3-5E21DE854BAA}">
      <dsp:nvSpPr>
        <dsp:cNvPr id="0" name=""/>
        <dsp:cNvSpPr/>
      </dsp:nvSpPr>
      <dsp:spPr>
        <a:xfrm>
          <a:off x="666087" y="1623827"/>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i="1" kern="1200" dirty="0">
              <a:latin typeface="Verdana" panose="020B0604030504040204" pitchFamily="34" charset="0"/>
              <a:ea typeface="Verdana" panose="020B0604030504040204" pitchFamily="34" charset="0"/>
              <a:cs typeface="Verdana" panose="020B0604030504040204" pitchFamily="34" charset="0"/>
            </a:rPr>
            <a:t>Microsoft </a:t>
          </a:r>
          <a:br>
            <a:rPr lang="it-IT" sz="800" i="1" kern="1200" dirty="0">
              <a:latin typeface="Verdana" panose="020B0604030504040204" pitchFamily="34" charset="0"/>
              <a:ea typeface="Verdana" panose="020B0604030504040204" pitchFamily="34" charset="0"/>
              <a:cs typeface="Verdana" panose="020B0604030504040204" pitchFamily="34" charset="0"/>
            </a:rPr>
          </a:br>
          <a:r>
            <a:rPr lang="it-IT" sz="800" i="1" kern="1200" dirty="0">
              <a:latin typeface="Verdana" panose="020B0604030504040204" pitchFamily="34" charset="0"/>
              <a:ea typeface="Verdana" panose="020B0604030504040204" pitchFamily="34" charset="0"/>
              <a:cs typeface="Verdana" panose="020B0604030504040204" pitchFamily="34" charset="0"/>
            </a:rPr>
            <a:t>Computer Vision</a:t>
          </a:r>
        </a:p>
      </dsp:txBody>
      <dsp:txXfrm>
        <a:off x="666087" y="1623827"/>
        <a:ext cx="994538" cy="663025"/>
      </dsp:txXfrm>
    </dsp:sp>
    <dsp:sp modelId="{0575C269-0E34-2048-8D2F-E9724679CBA3}">
      <dsp:nvSpPr>
        <dsp:cNvPr id="0" name=""/>
        <dsp:cNvSpPr/>
      </dsp:nvSpPr>
      <dsp:spPr>
        <a:xfrm>
          <a:off x="3061" y="2497363"/>
          <a:ext cx="663025" cy="6630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19EE2-F639-844E-8A46-E13B3D0DF60A}">
      <dsp:nvSpPr>
        <dsp:cNvPr id="0" name=""/>
        <dsp:cNvSpPr/>
      </dsp:nvSpPr>
      <dsp:spPr>
        <a:xfrm>
          <a:off x="666087" y="2495706"/>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generation of the description</a:t>
          </a:r>
        </a:p>
      </dsp:txBody>
      <dsp:txXfrm>
        <a:off x="666087" y="2495706"/>
        <a:ext cx="994538" cy="663025"/>
      </dsp:txXfrm>
    </dsp:sp>
    <dsp:sp modelId="{7FC163CC-C65C-3444-953F-027DDA8A3AC8}">
      <dsp:nvSpPr>
        <dsp:cNvPr id="0" name=""/>
        <dsp:cNvSpPr/>
      </dsp:nvSpPr>
      <dsp:spPr>
        <a:xfrm>
          <a:off x="1826382" y="753605"/>
          <a:ext cx="663025" cy="663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1902D-D122-1847-91DF-88CE9634C04D}">
      <dsp:nvSpPr>
        <dsp:cNvPr id="0" name=""/>
        <dsp:cNvSpPr/>
      </dsp:nvSpPr>
      <dsp:spPr>
        <a:xfrm>
          <a:off x="2489408" y="751948"/>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err="1">
              <a:latin typeface="Verdana" panose="020B0604030504040204" pitchFamily="34" charset="0"/>
              <a:ea typeface="Verdana" panose="020B0604030504040204" pitchFamily="34" charset="0"/>
              <a:cs typeface="Verdana" panose="020B0604030504040204" pitchFamily="34" charset="0"/>
            </a:rPr>
            <a:t>flag</a:t>
          </a:r>
          <a:endParaRPr lang="it-IT" sz="800" b="1" kern="1200" dirty="0">
            <a:latin typeface="Verdana" panose="020B0604030504040204" pitchFamily="34" charset="0"/>
            <a:ea typeface="Verdana" panose="020B0604030504040204" pitchFamily="34" charset="0"/>
            <a:cs typeface="Verdana" panose="020B0604030504040204" pitchFamily="34" charset="0"/>
          </a:endParaRPr>
        </a:p>
      </dsp:txBody>
      <dsp:txXfrm>
        <a:off x="2489408" y="751948"/>
        <a:ext cx="994538" cy="663025"/>
      </dsp:txXfrm>
    </dsp:sp>
    <dsp:sp modelId="{0AD222DC-BCBB-9348-B3AF-CC660FC4FCE5}">
      <dsp:nvSpPr>
        <dsp:cNvPr id="0" name=""/>
        <dsp:cNvSpPr/>
      </dsp:nvSpPr>
      <dsp:spPr>
        <a:xfrm>
          <a:off x="1826382" y="1625484"/>
          <a:ext cx="663025" cy="6630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322EF-D6CF-F648-AE81-78E9B6EB2EA9}">
      <dsp:nvSpPr>
        <dsp:cNvPr id="0" name=""/>
        <dsp:cNvSpPr/>
      </dsp:nvSpPr>
      <dsp:spPr>
        <a:xfrm>
          <a:off x="2489408" y="1623827"/>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i="1" kern="1200" dirty="0">
              <a:latin typeface="Verdana" panose="020B0604030504040204" pitchFamily="34" charset="0"/>
              <a:ea typeface="Verdana" panose="020B0604030504040204" pitchFamily="34" charset="0"/>
              <a:cs typeface="Verdana" panose="020B0604030504040204" pitchFamily="34" charset="0"/>
            </a:rPr>
            <a:t>Google </a:t>
          </a:r>
          <a:r>
            <a:rPr lang="it-IT" sz="800" i="1" kern="1200" dirty="0" err="1">
              <a:latin typeface="Verdana" panose="020B0604030504040204" pitchFamily="34" charset="0"/>
              <a:ea typeface="Verdana" panose="020B0604030504040204" pitchFamily="34" charset="0"/>
              <a:cs typeface="Verdana" panose="020B0604030504040204" pitchFamily="34" charset="0"/>
            </a:rPr>
            <a:t>Cloud </a:t>
          </a:r>
          <a:br>
            <a:rPr lang="it-IT" sz="800" i="1" kern="1200" dirty="0">
              <a:latin typeface="Verdana" panose="020B0604030504040204" pitchFamily="34" charset="0"/>
              <a:ea typeface="Verdana" panose="020B0604030504040204" pitchFamily="34" charset="0"/>
              <a:cs typeface="Verdana" panose="020B0604030504040204" pitchFamily="34" charset="0"/>
            </a:rPr>
          </a:br>
          <a:r>
            <a:rPr lang="it-IT" sz="800" i="1" kern="1200" dirty="0">
              <a:latin typeface="Verdana" panose="020B0604030504040204" pitchFamily="34" charset="0"/>
              <a:ea typeface="Verdana" panose="020B0604030504040204" pitchFamily="34" charset="0"/>
              <a:cs typeface="Verdana" panose="020B0604030504040204" pitchFamily="34" charset="0"/>
            </a:rPr>
            <a:t>Vision API</a:t>
          </a:r>
        </a:p>
      </dsp:txBody>
      <dsp:txXfrm>
        <a:off x="2489408" y="1623827"/>
        <a:ext cx="994538" cy="663025"/>
      </dsp:txXfrm>
    </dsp:sp>
    <dsp:sp modelId="{719BCD40-7FB1-8945-836B-796D44ABC1C2}">
      <dsp:nvSpPr>
        <dsp:cNvPr id="0" name=""/>
        <dsp:cNvSpPr/>
      </dsp:nvSpPr>
      <dsp:spPr>
        <a:xfrm>
          <a:off x="1826382" y="2497363"/>
          <a:ext cx="663025" cy="6630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A5C24A-1377-5D45-B6C9-F3D11A3580CE}">
      <dsp:nvSpPr>
        <dsp:cNvPr id="0" name=""/>
        <dsp:cNvSpPr/>
      </dsp:nvSpPr>
      <dsp:spPr>
        <a:xfrm>
          <a:off x="2489408" y="2495706"/>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err="1">
              <a:latin typeface="Verdana" panose="020B0604030504040204" pitchFamily="34" charset="0"/>
              <a:ea typeface="Verdana" panose="020B0604030504040204" pitchFamily="34" charset="0"/>
              <a:cs typeface="Verdana" panose="020B0604030504040204" pitchFamily="34" charset="0"/>
            </a:rPr>
            <a:t>matching</a:t>
          </a:r>
          <a:r>
            <a:rPr lang="it-IT" sz="800" b="1" kern="1200" dirty="0">
              <a:latin typeface="Verdana" panose="020B0604030504040204" pitchFamily="34" charset="0"/>
              <a:ea typeface="Verdana" panose="020B0604030504040204" pitchFamily="34" charset="0"/>
              <a:cs typeface="Verdana" panose="020B0604030504040204" pitchFamily="34" charset="0"/>
            </a:rPr>
            <a:t> on </a:t>
          </a:r>
          <a:r>
            <a:rPr lang="it-IT" sz="800" b="1" kern="1200" dirty="0" err="1">
              <a:latin typeface="Verdana" panose="020B0604030504040204" pitchFamily="34" charset="0"/>
              <a:ea typeface="Verdana" panose="020B0604030504040204" pitchFamily="34" charset="0"/>
              <a:cs typeface="Verdana" panose="020B0604030504040204" pitchFamily="34" charset="0"/>
            </a:rPr>
            <a:t>entities</a:t>
          </a:r>
          <a:r>
            <a:rPr lang="it-IT" sz="800" b="1" kern="1200" dirty="0">
              <a:latin typeface="Verdana" panose="020B0604030504040204" pitchFamily="34" charset="0"/>
              <a:ea typeface="Verdana" panose="020B0604030504040204" pitchFamily="34" charset="0"/>
              <a:cs typeface="Verdana" panose="020B0604030504040204" pitchFamily="34" charset="0"/>
            </a:rPr>
            <a:t> through pattern or logo </a:t>
          </a:r>
          <a:r>
            <a:rPr lang="it-IT" sz="800" b="1" kern="1200" dirty="0" err="1">
              <a:latin typeface="Verdana" panose="020B0604030504040204" pitchFamily="34" charset="0"/>
              <a:ea typeface="Verdana" panose="020B0604030504040204" pitchFamily="34" charset="0"/>
              <a:cs typeface="Verdana" panose="020B0604030504040204" pitchFamily="34" charset="0"/>
            </a:rPr>
            <a:t>recognition</a:t>
          </a:r>
          <a:endParaRPr lang="it-IT" sz="800" b="1" kern="1200" dirty="0">
            <a:latin typeface="Verdana" panose="020B0604030504040204" pitchFamily="34" charset="0"/>
            <a:ea typeface="Verdana" panose="020B0604030504040204" pitchFamily="34" charset="0"/>
            <a:cs typeface="Verdana" panose="020B0604030504040204" pitchFamily="34" charset="0"/>
          </a:endParaRPr>
        </a:p>
      </dsp:txBody>
      <dsp:txXfrm>
        <a:off x="2489408" y="2495706"/>
        <a:ext cx="994538" cy="663025"/>
      </dsp:txXfrm>
    </dsp:sp>
    <dsp:sp modelId="{FE43331F-5E62-BD4B-8348-6FEC70F96CFE}">
      <dsp:nvSpPr>
        <dsp:cNvPr id="0" name=""/>
        <dsp:cNvSpPr/>
      </dsp:nvSpPr>
      <dsp:spPr>
        <a:xfrm>
          <a:off x="3649703" y="753605"/>
          <a:ext cx="663025" cy="663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00B008-D2B1-AD49-86FD-E9931BD6C93C}">
      <dsp:nvSpPr>
        <dsp:cNvPr id="0" name=""/>
        <dsp:cNvSpPr/>
      </dsp:nvSpPr>
      <dsp:spPr>
        <a:xfrm>
          <a:off x="4312729" y="751948"/>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cover, text</a:t>
          </a:r>
          <a:endParaRPr lang="it-IT" sz="800" kern="1200" dirty="0">
            <a:latin typeface="Verdana" panose="020B0604030504040204" pitchFamily="34" charset="0"/>
            <a:ea typeface="Verdana" panose="020B0604030504040204" pitchFamily="34" charset="0"/>
            <a:cs typeface="Verdana" panose="020B0604030504040204" pitchFamily="34" charset="0"/>
          </a:endParaRPr>
        </a:p>
      </dsp:txBody>
      <dsp:txXfrm>
        <a:off x="4312729" y="751948"/>
        <a:ext cx="994538" cy="663025"/>
      </dsp:txXfrm>
    </dsp:sp>
    <dsp:sp modelId="{9CDCAB49-1119-454A-A8A5-63E1A5D80E54}">
      <dsp:nvSpPr>
        <dsp:cNvPr id="0" name=""/>
        <dsp:cNvSpPr/>
      </dsp:nvSpPr>
      <dsp:spPr>
        <a:xfrm>
          <a:off x="3649703" y="1625484"/>
          <a:ext cx="663025" cy="6630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FE89A-1296-B044-B84F-D6B8694A082E}">
      <dsp:nvSpPr>
        <dsp:cNvPr id="0" name=""/>
        <dsp:cNvSpPr/>
      </dsp:nvSpPr>
      <dsp:spPr>
        <a:xfrm>
          <a:off x="4312729" y="1623827"/>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i="1" kern="1200" dirty="0">
              <a:latin typeface="Verdana" panose="020B0604030504040204" pitchFamily="34" charset="0"/>
              <a:ea typeface="Verdana" panose="020B0604030504040204" pitchFamily="34" charset="0"/>
              <a:cs typeface="Verdana" panose="020B0604030504040204" pitchFamily="34" charset="0"/>
            </a:rPr>
            <a:t>Google </a:t>
          </a:r>
          <a:r>
            <a:rPr lang="it-IT" sz="800" i="1" kern="1200" dirty="0" err="1">
              <a:latin typeface="Verdana" panose="020B0604030504040204" pitchFamily="34" charset="0"/>
              <a:ea typeface="Verdana" panose="020B0604030504040204" pitchFamily="34" charset="0"/>
              <a:cs typeface="Verdana" panose="020B0604030504040204" pitchFamily="34" charset="0"/>
            </a:rPr>
            <a:t>Cloud </a:t>
          </a:r>
          <a:br>
            <a:rPr lang="it-IT" sz="800" i="1" kern="1200" dirty="0">
              <a:latin typeface="Verdana" panose="020B0604030504040204" pitchFamily="34" charset="0"/>
              <a:ea typeface="Verdana" panose="020B0604030504040204" pitchFamily="34" charset="0"/>
              <a:cs typeface="Verdana" panose="020B0604030504040204" pitchFamily="34" charset="0"/>
            </a:rPr>
          </a:br>
          <a:r>
            <a:rPr lang="it-IT" sz="800" i="1" kern="1200" dirty="0">
              <a:latin typeface="Verdana" panose="020B0604030504040204" pitchFamily="34" charset="0"/>
              <a:ea typeface="Verdana" panose="020B0604030504040204" pitchFamily="34" charset="0"/>
              <a:cs typeface="Verdana" panose="020B0604030504040204" pitchFamily="34" charset="0"/>
            </a:rPr>
            <a:t>Vision API</a:t>
          </a:r>
        </a:p>
      </dsp:txBody>
      <dsp:txXfrm>
        <a:off x="4312729" y="1623827"/>
        <a:ext cx="994538" cy="663025"/>
      </dsp:txXfrm>
    </dsp:sp>
    <dsp:sp modelId="{62CF7B11-548A-C34A-8FD9-2B907A08240E}">
      <dsp:nvSpPr>
        <dsp:cNvPr id="0" name=""/>
        <dsp:cNvSpPr/>
      </dsp:nvSpPr>
      <dsp:spPr>
        <a:xfrm>
          <a:off x="3649703" y="2497363"/>
          <a:ext cx="663025" cy="6630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0B36C0-F5BC-0344-A323-B041EFA47458}">
      <dsp:nvSpPr>
        <dsp:cNvPr id="0" name=""/>
        <dsp:cNvSpPr/>
      </dsp:nvSpPr>
      <dsp:spPr>
        <a:xfrm>
          <a:off x="4312729" y="2495706"/>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OCR</a:t>
          </a:r>
        </a:p>
      </dsp:txBody>
      <dsp:txXfrm>
        <a:off x="4312729" y="2495706"/>
        <a:ext cx="994538" cy="663025"/>
      </dsp:txXfrm>
    </dsp:sp>
    <dsp:sp modelId="{00F535B7-3990-0546-A5AD-3E6350DD8010}">
      <dsp:nvSpPr>
        <dsp:cNvPr id="0" name=""/>
        <dsp:cNvSpPr/>
      </dsp:nvSpPr>
      <dsp:spPr>
        <a:xfrm>
          <a:off x="5473024" y="753605"/>
          <a:ext cx="663025" cy="663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2E0E52-3B23-E845-BF1B-BC41BBA6B99F}">
      <dsp:nvSpPr>
        <dsp:cNvPr id="0" name=""/>
        <dsp:cNvSpPr/>
      </dsp:nvSpPr>
      <dsp:spPr>
        <a:xfrm>
          <a:off x="6136049" y="751948"/>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logo</a:t>
          </a:r>
        </a:p>
      </dsp:txBody>
      <dsp:txXfrm>
        <a:off x="6136049" y="751948"/>
        <a:ext cx="994538" cy="663025"/>
      </dsp:txXfrm>
    </dsp:sp>
    <dsp:sp modelId="{DFBA9104-28D1-424F-B6CA-0EEF18B1A8BE}">
      <dsp:nvSpPr>
        <dsp:cNvPr id="0" name=""/>
        <dsp:cNvSpPr/>
      </dsp:nvSpPr>
      <dsp:spPr>
        <a:xfrm>
          <a:off x="5473024" y="1625484"/>
          <a:ext cx="663025" cy="6630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DBD4F-96F7-A04E-8526-2A9BDF447D64}">
      <dsp:nvSpPr>
        <dsp:cNvPr id="0" name=""/>
        <dsp:cNvSpPr/>
      </dsp:nvSpPr>
      <dsp:spPr>
        <a:xfrm>
          <a:off x="6136049" y="1623827"/>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i="1" kern="1200" dirty="0">
              <a:latin typeface="Verdana" panose="020B0604030504040204" pitchFamily="34" charset="0"/>
              <a:ea typeface="Verdana" panose="020B0604030504040204" pitchFamily="34" charset="0"/>
              <a:cs typeface="Verdana" panose="020B0604030504040204" pitchFamily="34" charset="0"/>
            </a:rPr>
            <a:t>Google </a:t>
          </a:r>
          <a:r>
            <a:rPr lang="it-IT" sz="800" i="1" kern="1200" dirty="0" err="1">
              <a:latin typeface="Verdana" panose="020B0604030504040204" pitchFamily="34" charset="0"/>
              <a:ea typeface="Verdana" panose="020B0604030504040204" pitchFamily="34" charset="0"/>
              <a:cs typeface="Verdana" panose="020B0604030504040204" pitchFamily="34" charset="0"/>
            </a:rPr>
            <a:t>Cloud </a:t>
          </a:r>
          <a:br>
            <a:rPr lang="it-IT" sz="800" i="1" kern="1200" dirty="0">
              <a:latin typeface="Verdana" panose="020B0604030504040204" pitchFamily="34" charset="0"/>
              <a:ea typeface="Verdana" panose="020B0604030504040204" pitchFamily="34" charset="0"/>
              <a:cs typeface="Verdana" panose="020B0604030504040204" pitchFamily="34" charset="0"/>
            </a:rPr>
          </a:br>
          <a:r>
            <a:rPr lang="it-IT" sz="800" i="1" kern="1200" dirty="0">
              <a:latin typeface="Verdana" panose="020B0604030504040204" pitchFamily="34" charset="0"/>
              <a:ea typeface="Verdana" panose="020B0604030504040204" pitchFamily="34" charset="0"/>
              <a:cs typeface="Verdana" panose="020B0604030504040204" pitchFamily="34" charset="0"/>
            </a:rPr>
            <a:t>Vision API</a:t>
          </a:r>
        </a:p>
      </dsp:txBody>
      <dsp:txXfrm>
        <a:off x="6136049" y="1623827"/>
        <a:ext cx="994538" cy="663025"/>
      </dsp:txXfrm>
    </dsp:sp>
    <dsp:sp modelId="{0C2808AA-9F08-CE42-9A44-CD4FD2D109A6}">
      <dsp:nvSpPr>
        <dsp:cNvPr id="0" name=""/>
        <dsp:cNvSpPr/>
      </dsp:nvSpPr>
      <dsp:spPr>
        <a:xfrm>
          <a:off x="5473024" y="2497363"/>
          <a:ext cx="663025" cy="6630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2053C6-497C-224D-AB9F-FAA51D9B7B1C}">
      <dsp:nvSpPr>
        <dsp:cNvPr id="0" name=""/>
        <dsp:cNvSpPr/>
      </dsp:nvSpPr>
      <dsp:spPr>
        <a:xfrm>
          <a:off x="6136049" y="2495706"/>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logo </a:t>
          </a:r>
          <a:r>
            <a:rPr lang="it-IT" sz="800" b="1" kern="1200" dirty="0" err="1">
              <a:latin typeface="Verdana" panose="020B0604030504040204" pitchFamily="34" charset="0"/>
              <a:ea typeface="Verdana" panose="020B0604030504040204" pitchFamily="34" charset="0"/>
              <a:cs typeface="Verdana" panose="020B0604030504040204" pitchFamily="34" charset="0"/>
            </a:rPr>
            <a:t>recognition</a:t>
          </a:r>
          <a:endParaRPr lang="it-IT" sz="800" b="1" kern="1200" dirty="0">
            <a:latin typeface="Verdana" panose="020B0604030504040204" pitchFamily="34" charset="0"/>
            <a:ea typeface="Verdana" panose="020B0604030504040204" pitchFamily="34" charset="0"/>
            <a:cs typeface="Verdana" panose="020B0604030504040204" pitchFamily="34" charset="0"/>
          </a:endParaRPr>
        </a:p>
      </dsp:txBody>
      <dsp:txXfrm>
        <a:off x="6136049" y="2495706"/>
        <a:ext cx="994538" cy="663025"/>
      </dsp:txXfrm>
    </dsp:sp>
    <dsp:sp modelId="{E59E774E-4F74-F946-BFF1-B910B97C6CAA}">
      <dsp:nvSpPr>
        <dsp:cNvPr id="0" name=""/>
        <dsp:cNvSpPr/>
      </dsp:nvSpPr>
      <dsp:spPr>
        <a:xfrm>
          <a:off x="7296345" y="753605"/>
          <a:ext cx="663025" cy="663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9A7034-58BD-FF4C-9EBE-10E9DFE6337F}">
      <dsp:nvSpPr>
        <dsp:cNvPr id="0" name=""/>
        <dsp:cNvSpPr/>
      </dsp:nvSpPr>
      <dsp:spPr>
        <a:xfrm>
          <a:off x="7959370" y="751948"/>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comic, </a:t>
          </a:r>
          <a:r>
            <a:rPr lang="it-IT" sz="800" b="1" kern="1200" dirty="0" err="1">
              <a:latin typeface="Verdana" panose="020B0604030504040204" pitchFamily="34" charset="0"/>
              <a:ea typeface="Verdana" panose="020B0604030504040204" pitchFamily="34" charset="0"/>
              <a:cs typeface="Verdana" panose="020B0604030504040204" pitchFamily="34" charset="0"/>
            </a:rPr>
            <a:t>complex</a:t>
          </a:r>
          <a:r>
            <a:rPr lang="it-IT" sz="800" b="1" kern="1200" dirty="0">
              <a:latin typeface="Verdana" panose="020B0604030504040204" pitchFamily="34" charset="0"/>
              <a:ea typeface="Verdana" panose="020B0604030504040204" pitchFamily="34" charset="0"/>
              <a:cs typeface="Verdana" panose="020B0604030504040204" pitchFamily="34" charset="0"/>
            </a:rPr>
            <a:t>, </a:t>
          </a:r>
          <a:r>
            <a:rPr lang="it-IT" sz="800" b="1" kern="1200" dirty="0" err="1">
              <a:latin typeface="Verdana" panose="020B0604030504040204" pitchFamily="34" charset="0"/>
              <a:ea typeface="Verdana" panose="020B0604030504040204" pitchFamily="34" charset="0"/>
              <a:cs typeface="Verdana" panose="020B0604030504040204" pitchFamily="34" charset="0"/>
            </a:rPr>
            <a:t>map</a:t>
          </a:r>
          <a:r>
            <a:rPr lang="it-IT" sz="800" b="1" kern="1200" dirty="0">
              <a:latin typeface="Verdana" panose="020B0604030504040204" pitchFamily="34" charset="0"/>
              <a:ea typeface="Verdana" panose="020B0604030504040204" pitchFamily="34" charset="0"/>
              <a:cs typeface="Verdana" panose="020B0604030504040204" pitchFamily="34" charset="0"/>
            </a:rPr>
            <a:t>, </a:t>
          </a:r>
          <a:r>
            <a:rPr lang="it-IT" sz="800" b="1" kern="1200" dirty="0" err="1">
              <a:latin typeface="Verdana" panose="020B0604030504040204" pitchFamily="34" charset="0"/>
              <a:ea typeface="Verdana" panose="020B0604030504040204" pitchFamily="34" charset="0"/>
              <a:cs typeface="Verdana" panose="020B0604030504040204" pitchFamily="34" charset="0"/>
            </a:rPr>
            <a:t>signature</a:t>
          </a:r>
          <a:endParaRPr lang="it-IT" sz="800" kern="1200" dirty="0">
            <a:latin typeface="Verdana" panose="020B0604030504040204" pitchFamily="34" charset="0"/>
            <a:ea typeface="Verdana" panose="020B0604030504040204" pitchFamily="34" charset="0"/>
            <a:cs typeface="Verdana" panose="020B0604030504040204" pitchFamily="34" charset="0"/>
          </a:endParaRPr>
        </a:p>
      </dsp:txBody>
      <dsp:txXfrm>
        <a:off x="7959370" y="751948"/>
        <a:ext cx="994538" cy="663025"/>
      </dsp:txXfrm>
    </dsp:sp>
    <dsp:sp modelId="{9B4921FE-A0B9-4D4D-A355-351E36675257}">
      <dsp:nvSpPr>
        <dsp:cNvPr id="0" name=""/>
        <dsp:cNvSpPr/>
      </dsp:nvSpPr>
      <dsp:spPr>
        <a:xfrm>
          <a:off x="7296345" y="1625484"/>
          <a:ext cx="663025" cy="6630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5D6CC5-3C13-214D-A1B3-2EB9956A19F4}">
      <dsp:nvSpPr>
        <dsp:cNvPr id="0" name=""/>
        <dsp:cNvSpPr/>
      </dsp:nvSpPr>
      <dsp:spPr>
        <a:xfrm>
          <a:off x="7959370" y="1623827"/>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i="1" kern="1200" dirty="0">
              <a:latin typeface="Verdana" panose="020B0604030504040204" pitchFamily="34" charset="0"/>
              <a:ea typeface="Verdana" panose="020B0604030504040204" pitchFamily="34" charset="0"/>
              <a:cs typeface="Verdana" panose="020B0604030504040204" pitchFamily="34" charset="0"/>
            </a:rPr>
            <a:t>none</a:t>
          </a:r>
        </a:p>
      </dsp:txBody>
      <dsp:txXfrm>
        <a:off x="7959370" y="1623827"/>
        <a:ext cx="994538" cy="663025"/>
      </dsp:txXfrm>
    </dsp:sp>
    <dsp:sp modelId="{41AF0BFC-6CB4-0446-927C-9A6258B05C55}">
      <dsp:nvSpPr>
        <dsp:cNvPr id="0" name=""/>
        <dsp:cNvSpPr/>
      </dsp:nvSpPr>
      <dsp:spPr>
        <a:xfrm>
          <a:off x="7296345" y="2497363"/>
          <a:ext cx="663025" cy="6630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D4E13-F190-7E4C-9908-247BA8AF70D9}">
      <dsp:nvSpPr>
        <dsp:cNvPr id="0" name=""/>
        <dsp:cNvSpPr/>
      </dsp:nvSpPr>
      <dsp:spPr>
        <a:xfrm>
          <a:off x="7959370" y="2495706"/>
          <a:ext cx="994538" cy="66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it-IT" sz="800" b="1" kern="1200" dirty="0">
              <a:latin typeface="Verdana" panose="020B0604030504040204" pitchFamily="34" charset="0"/>
              <a:ea typeface="Verdana" panose="020B0604030504040204" pitchFamily="34" charset="0"/>
              <a:cs typeface="Verdana" panose="020B0604030504040204" pitchFamily="34" charset="0"/>
            </a:rPr>
            <a:t>no description</a:t>
          </a:r>
        </a:p>
      </dsp:txBody>
      <dsp:txXfrm>
        <a:off x="7959370" y="2495706"/>
        <a:ext cx="994538" cy="66302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AD1CEF-0800-49FD-944F-DAE1C177F927}" type="datetimeFigureOut">
              <a:rPr lang="it-IT" smtClean="0"/>
              <a:t>20/06/19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E02C95-B4BB-487C-94B5-1018417378FC}" type="slidenum">
              <a:rPr lang="it-IT" smtClean="0"/>
              <a:t>‹N›</a:t>
            </a:fld>
            <a:endParaRPr lang="it-IT"/>
          </a:p>
        </p:txBody>
      </p:sp>
    </p:spTree>
    <p:extLst>
      <p:ext uri="{BB962C8B-B14F-4D97-AF65-F5344CB8AC3E}">
        <p14:creationId xmlns:p14="http://schemas.microsoft.com/office/powerpoint/2010/main" val="3809555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98122-D037-9042-930F-B72AC249B171}" type="datetimeFigureOut">
              <a:rPr lang="it-IT" smtClean="0"/>
              <a:t>20/06/19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3B5A3-4D3A-0F4A-8588-2CF30285018A}" type="slidenum">
              <a:rPr lang="it-IT" smtClean="0"/>
              <a:t>‹N›</a:t>
            </a:fld>
            <a:endParaRPr lang="it-IT"/>
          </a:p>
        </p:txBody>
      </p:sp>
    </p:spTree>
    <p:extLst>
      <p:ext uri="{BB962C8B-B14F-4D97-AF65-F5344CB8AC3E}">
        <p14:creationId xmlns:p14="http://schemas.microsoft.com/office/powerpoint/2010/main" val="979340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Tx/>
              <a:buChar char="-"/>
            </a:pPr>
            <a:r>
              <a:rPr lang="it-IT" dirty="0" err="1"/>
              <a:t>Very</a:t>
            </a:r>
            <a:r>
              <a:rPr lang="it-IT" dirty="0"/>
              <a:t> </a:t>
            </a:r>
            <a:r>
              <a:rPr lang="it-IT" dirty="0" err="1"/>
              <a:t>expensive</a:t>
            </a:r>
            <a:r>
              <a:rPr lang="it-IT" dirty="0"/>
              <a:t> in </a:t>
            </a:r>
            <a:r>
              <a:rPr lang="it-IT" dirty="0" err="1"/>
              <a:t>terms</a:t>
            </a:r>
            <a:r>
              <a:rPr lang="it-IT" dirty="0"/>
              <a:t> of time and </a:t>
            </a:r>
            <a:r>
              <a:rPr lang="it-IT" dirty="0" err="1"/>
              <a:t>costs</a:t>
            </a:r>
            <a:endParaRPr lang="it-IT" dirty="0"/>
          </a:p>
          <a:p>
            <a:pPr marL="171450" indent="-171450">
              <a:buFontTx/>
              <a:buChar char="-"/>
            </a:pPr>
            <a:r>
              <a:rPr lang="it-IT" dirty="0" err="1"/>
              <a:t>Needs</a:t>
            </a:r>
            <a:r>
              <a:rPr lang="it-IT" dirty="0"/>
              <a:t> a </a:t>
            </a:r>
            <a:r>
              <a:rPr lang="it-IT" dirty="0" err="1"/>
              <a:t>specific</a:t>
            </a:r>
            <a:r>
              <a:rPr lang="it-IT" dirty="0"/>
              <a:t> know-how</a:t>
            </a:r>
          </a:p>
        </p:txBody>
      </p:sp>
      <p:sp>
        <p:nvSpPr>
          <p:cNvPr id="4" name="Segnaposto numero diapositiva 3"/>
          <p:cNvSpPr>
            <a:spLocks noGrp="1"/>
          </p:cNvSpPr>
          <p:nvPr>
            <p:ph type="sldNum" sz="quarter" idx="5"/>
          </p:nvPr>
        </p:nvSpPr>
        <p:spPr/>
        <p:txBody>
          <a:bodyPr/>
          <a:lstStyle/>
          <a:p>
            <a:fld id="{1353B5A3-4D3A-0F4A-8588-2CF30285018A}" type="slidenum">
              <a:rPr lang="it-IT" smtClean="0"/>
              <a:t>11</a:t>
            </a:fld>
            <a:endParaRPr lang="it-IT"/>
          </a:p>
        </p:txBody>
      </p:sp>
    </p:spTree>
    <p:extLst>
      <p:ext uri="{BB962C8B-B14F-4D97-AF65-F5344CB8AC3E}">
        <p14:creationId xmlns:p14="http://schemas.microsoft.com/office/powerpoint/2010/main" val="941846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mailto:segreteria@fondazionelia.org"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fondazionelia.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472912"/>
            <a:ext cx="7772400" cy="1285361"/>
          </a:xfrm>
        </p:spPr>
        <p:txBody>
          <a:bodyPr anchor="b">
            <a:normAutofit/>
          </a:bodyPr>
          <a:lstStyle>
            <a:lvl1pPr algn="ctr">
              <a:defRPr sz="3200" b="1">
                <a:solidFill>
                  <a:schemeClr val="bg1"/>
                </a:solidFill>
                <a:latin typeface="Verdana" charset="0"/>
                <a:ea typeface="Verdana" charset="0"/>
                <a:cs typeface="Verdana" charset="0"/>
              </a:defRPr>
            </a:lvl1pPr>
          </a:lstStyle>
          <a:p>
            <a:r>
              <a:rPr lang="it-IT" dirty="0"/>
              <a:t>Titolo presentazione</a:t>
            </a:r>
            <a:endParaRPr lang="en-US" dirty="0"/>
          </a:p>
        </p:txBody>
      </p:sp>
      <p:sp>
        <p:nvSpPr>
          <p:cNvPr id="3" name="Subtitle 2"/>
          <p:cNvSpPr>
            <a:spLocks noGrp="1"/>
          </p:cNvSpPr>
          <p:nvPr>
            <p:ph type="subTitle" idx="1" hasCustomPrompt="1"/>
          </p:nvPr>
        </p:nvSpPr>
        <p:spPr>
          <a:xfrm>
            <a:off x="685800" y="2936866"/>
            <a:ext cx="7772400" cy="1321243"/>
          </a:xfrm>
        </p:spPr>
        <p:txBody>
          <a:bodyPr anchor="ctr"/>
          <a:lstStyle>
            <a:lvl1pPr marL="0" indent="0" algn="ctr">
              <a:lnSpc>
                <a:spcPct val="150000"/>
              </a:lnSpc>
              <a:buNone/>
              <a:defRPr sz="2400">
                <a:solidFill>
                  <a:schemeClr val="tx1"/>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Sottotitolo</a:t>
            </a:r>
          </a:p>
        </p:txBody>
      </p:sp>
      <p:sp>
        <p:nvSpPr>
          <p:cNvPr id="18" name="Segnaposto testo 17"/>
          <p:cNvSpPr>
            <a:spLocks noGrp="1"/>
          </p:cNvSpPr>
          <p:nvPr>
            <p:ph type="body" sz="quarter" idx="11" hasCustomPrompt="1"/>
          </p:nvPr>
        </p:nvSpPr>
        <p:spPr>
          <a:xfrm>
            <a:off x="685800" y="4436701"/>
            <a:ext cx="7772400" cy="497571"/>
          </a:xfrm>
        </p:spPr>
        <p:txBody>
          <a:bodyPr anchor="b">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lang="it-IT" sz="1800" dirty="0" smtClean="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1800" dirty="0"/>
              <a:t>Autore</a:t>
            </a:r>
            <a:r>
              <a:rPr lang="it-IT" sz="1800" baseline="0" dirty="0"/>
              <a:t> – </a:t>
            </a:r>
            <a:r>
              <a:rPr lang="it-IT" sz="1800" dirty="0"/>
              <a:t>Data –</a:t>
            </a:r>
            <a:r>
              <a:rPr lang="it-IT" sz="1800" baseline="0" dirty="0"/>
              <a:t> Luogo</a:t>
            </a:r>
            <a:endParaRPr lang="it-IT" sz="1800" dirty="0"/>
          </a:p>
        </p:txBody>
      </p:sp>
      <p:pic>
        <p:nvPicPr>
          <p:cNvPr id="6" name="Immagin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1828" y="24224"/>
            <a:ext cx="1962024" cy="1962024"/>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309656" y="103020"/>
            <a:ext cx="7221682" cy="591199"/>
          </a:xfrm>
          <a:noFill/>
        </p:spPr>
        <p:txBody>
          <a:bodyPr/>
          <a:lstStyle>
            <a:lvl1pPr>
              <a:defRPr>
                <a:solidFill>
                  <a:srgbClr val="0192C9"/>
                </a:solidFill>
              </a:defRPr>
            </a:lvl1pPr>
          </a:lstStyle>
          <a:p>
            <a:r>
              <a:rPr lang="it-IT"/>
              <a:t>Fare clic per modificare lo stile del titolo dello schema</a:t>
            </a:r>
            <a:endParaRPr lang="it-IT" dirty="0"/>
          </a:p>
        </p:txBody>
      </p:sp>
      <p:sp>
        <p:nvSpPr>
          <p:cNvPr id="3" name="Segnaposto contenuto 2"/>
          <p:cNvSpPr>
            <a:spLocks noGrp="1"/>
          </p:cNvSpPr>
          <p:nvPr>
            <p:ph idx="1"/>
          </p:nvPr>
        </p:nvSpPr>
        <p:spPr/>
        <p:txBody>
          <a:bodyPr>
            <a:normAutofit/>
          </a:bodyPr>
          <a:lstStyle>
            <a:lvl1pPr>
              <a:lnSpc>
                <a:spcPct val="150000"/>
              </a:lnSpc>
              <a:buClr>
                <a:srgbClr val="304A65"/>
              </a:buClr>
              <a:buSzPct val="150000"/>
              <a:defRPr sz="1600"/>
            </a:lvl1pPr>
            <a:lvl2pPr marL="685800" indent="-228600">
              <a:lnSpc>
                <a:spcPct val="150000"/>
              </a:lnSpc>
              <a:buClr>
                <a:srgbClr val="304A65"/>
              </a:buClr>
              <a:buSzPct val="100000"/>
              <a:buFont typeface="Courier New" charset="0"/>
              <a:buChar char="o"/>
              <a:defRPr sz="1600"/>
            </a:lvl2pPr>
            <a:lvl3pPr marL="1143000" indent="-228600">
              <a:lnSpc>
                <a:spcPct val="150000"/>
              </a:lnSpc>
              <a:buClr>
                <a:srgbClr val="304A65"/>
              </a:buClr>
              <a:buSzPct val="150000"/>
              <a:buFont typeface="Wingdings" charset="2"/>
              <a:buChar char="§"/>
              <a:defRPr sz="1600"/>
            </a:lvl3pPr>
            <a:lvl4pPr marL="1600200" indent="-228600">
              <a:lnSpc>
                <a:spcPct val="150000"/>
              </a:lnSpc>
              <a:buClr>
                <a:srgbClr val="304A65"/>
              </a:buClr>
              <a:buSzPct val="150000"/>
              <a:buFont typeface="Arial" charset="0"/>
              <a:buChar char="•"/>
              <a:defRPr sz="1600"/>
            </a:lvl4pPr>
            <a:lvl5pPr marL="2057400" indent="-228600">
              <a:lnSpc>
                <a:spcPct val="150000"/>
              </a:lnSpc>
              <a:buClr>
                <a:srgbClr val="304A65"/>
              </a:buClr>
              <a:buSzPct val="100000"/>
              <a:buFont typeface="Courier New" charset="0"/>
              <a:buChar char="o"/>
              <a:defRPr sz="1600"/>
            </a:lvl5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p:cNvSpPr>
            <a:spLocks noGrp="1"/>
          </p:cNvSpPr>
          <p:nvPr>
            <p:ph type="ftr" sz="quarter" idx="11"/>
          </p:nvPr>
        </p:nvSpPr>
        <p:spPr/>
        <p:txBody>
          <a:bodyPr/>
          <a:lstStyle/>
          <a:p>
            <a:r>
              <a:rPr lang="it-IT" dirty="0"/>
              <a:t>© Fondazione LIA</a:t>
            </a:r>
          </a:p>
        </p:txBody>
      </p:sp>
      <p:sp>
        <p:nvSpPr>
          <p:cNvPr id="6" name="Segnaposto numero diapositiva 5"/>
          <p:cNvSpPr>
            <a:spLocks noGrp="1"/>
          </p:cNvSpPr>
          <p:nvPr>
            <p:ph type="sldNum" sz="quarter" idx="12"/>
          </p:nvPr>
        </p:nvSpPr>
        <p:spPr/>
        <p:txBody>
          <a:bodyPr/>
          <a:lstStyle/>
          <a:p>
            <a:fld id="{609DF6D4-813C-A64C-B654-F223CB1C5B22}" type="slidenum">
              <a:rPr lang="it-IT" smtClean="0"/>
              <a:t>‹N›</a:t>
            </a:fld>
            <a:endParaRPr lang="it-IT"/>
          </a:p>
        </p:txBody>
      </p:sp>
      <p:cxnSp>
        <p:nvCxnSpPr>
          <p:cNvPr id="9" name="Connettore 1 8"/>
          <p:cNvCxnSpPr/>
          <p:nvPr userDrawn="1"/>
        </p:nvCxnSpPr>
        <p:spPr>
          <a:xfrm>
            <a:off x="0" y="7398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userDrawn="1"/>
        </p:nvCxnSpPr>
        <p:spPr>
          <a:xfrm>
            <a:off x="0" y="486034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60" y="-218002"/>
            <a:ext cx="1201526" cy="1201526"/>
          </a:xfrm>
          <a:prstGeom prst="rect">
            <a:avLst/>
          </a:prstGeom>
        </p:spPr>
      </p:pic>
    </p:spTree>
    <p:extLst>
      <p:ext uri="{BB962C8B-B14F-4D97-AF65-F5344CB8AC3E}">
        <p14:creationId xmlns:p14="http://schemas.microsoft.com/office/powerpoint/2010/main" val="45338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izio sezione">
    <p:bg>
      <p:bgPr>
        <a:solidFill>
          <a:srgbClr val="04857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16851" y="1975270"/>
            <a:ext cx="7221682" cy="591199"/>
          </a:xfrm>
        </p:spPr>
        <p:txBody>
          <a:bodyPr/>
          <a:lstStyle>
            <a:lvl1pPr algn="ctr">
              <a:defRPr>
                <a:solidFill>
                  <a:schemeClr val="bg1"/>
                </a:solidFill>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346301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anca, senza titolo">
    <p:spTree>
      <p:nvGrpSpPr>
        <p:cNvPr id="1" name=""/>
        <p:cNvGrpSpPr/>
        <p:nvPr/>
      </p:nvGrpSpPr>
      <p:grpSpPr>
        <a:xfrm>
          <a:off x="0" y="0"/>
          <a:ext cx="0" cy="0"/>
          <a:chOff x="0" y="0"/>
          <a:chExt cx="0" cy="0"/>
        </a:xfrm>
      </p:grpSpPr>
      <p:sp>
        <p:nvSpPr>
          <p:cNvPr id="3" name="Segnaposto data 3"/>
          <p:cNvSpPr>
            <a:spLocks noGrp="1"/>
          </p:cNvSpPr>
          <p:nvPr>
            <p:ph type="dt" sz="half" idx="10"/>
          </p:nvPr>
        </p:nvSpPr>
        <p:spPr>
          <a:xfrm>
            <a:off x="98709" y="4925291"/>
            <a:ext cx="2057400" cy="154783"/>
          </a:xfrm>
        </p:spPr>
        <p:txBody>
          <a:bodyPr/>
          <a:lstStyle/>
          <a:p>
            <a:fld id="{F942C6DE-0798-DA47-9D3A-304BF3DD8AFF}" type="datetime1">
              <a:rPr lang="it-IT" smtClean="0"/>
              <a:t>20/06/19</a:t>
            </a:fld>
            <a:endParaRPr lang="it-IT" dirty="0"/>
          </a:p>
        </p:txBody>
      </p:sp>
      <p:sp>
        <p:nvSpPr>
          <p:cNvPr id="4" name="Segnaposto piè di pagina 4"/>
          <p:cNvSpPr>
            <a:spLocks noGrp="1"/>
          </p:cNvSpPr>
          <p:nvPr>
            <p:ph type="ftr" sz="quarter" idx="11"/>
          </p:nvPr>
        </p:nvSpPr>
        <p:spPr>
          <a:xfrm>
            <a:off x="3028950" y="4925291"/>
            <a:ext cx="3086100" cy="154783"/>
          </a:xfrm>
        </p:spPr>
        <p:txBody>
          <a:bodyPr/>
          <a:lstStyle/>
          <a:p>
            <a:r>
              <a:rPr lang="it-IT" dirty="0"/>
              <a:t>© Fondazione LIA</a:t>
            </a:r>
          </a:p>
        </p:txBody>
      </p:sp>
      <p:sp>
        <p:nvSpPr>
          <p:cNvPr id="5" name="Segnaposto numero diapositiva 5"/>
          <p:cNvSpPr>
            <a:spLocks noGrp="1"/>
          </p:cNvSpPr>
          <p:nvPr>
            <p:ph type="sldNum" sz="quarter" idx="12"/>
          </p:nvPr>
        </p:nvSpPr>
        <p:spPr>
          <a:xfrm>
            <a:off x="6998281" y="4925291"/>
            <a:ext cx="2057400" cy="154783"/>
          </a:xfrm>
        </p:spPr>
        <p:txBody>
          <a:bodyPr/>
          <a:lstStyle/>
          <a:p>
            <a:fld id="{609DF6D4-813C-A64C-B654-F223CB1C5B22}" type="slidenum">
              <a:rPr lang="it-IT" smtClean="0"/>
              <a:t>‹N›</a:t>
            </a:fld>
            <a:endParaRPr lang="it-IT"/>
          </a:p>
        </p:txBody>
      </p:sp>
      <p:cxnSp>
        <p:nvCxnSpPr>
          <p:cNvPr id="7" name="Connettore 1 6"/>
          <p:cNvCxnSpPr/>
          <p:nvPr userDrawn="1"/>
        </p:nvCxnSpPr>
        <p:spPr>
          <a:xfrm>
            <a:off x="0" y="486034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30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fin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0" y="1915839"/>
            <a:ext cx="9143999" cy="712305"/>
          </a:xfrm>
        </p:spPr>
        <p:txBody>
          <a:bodyPr/>
          <a:lstStyle>
            <a:lvl1pPr algn="ctr">
              <a:defRPr>
                <a:solidFill>
                  <a:schemeClr val="bg1"/>
                </a:solidFill>
              </a:defRPr>
            </a:lvl1pPr>
          </a:lstStyle>
          <a:p>
            <a:r>
              <a:rPr lang="it-IT" dirty="0"/>
              <a:t>Grazie per l’attenzione!</a:t>
            </a:r>
          </a:p>
        </p:txBody>
      </p:sp>
      <p:sp>
        <p:nvSpPr>
          <p:cNvPr id="6" name="Rettangolo 5"/>
          <p:cNvSpPr>
            <a:spLocks noChangeArrowheads="1"/>
          </p:cNvSpPr>
          <p:nvPr userDrawn="1"/>
        </p:nvSpPr>
        <p:spPr bwMode="auto">
          <a:xfrm>
            <a:off x="2940009" y="3292400"/>
            <a:ext cx="3282150" cy="1265988"/>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lnSpc>
                <a:spcPct val="110000"/>
              </a:lnSpc>
              <a:defRPr/>
            </a:pPr>
            <a:endParaRPr lang="it-IT" altLang="it-IT" sz="1600" b="1" baseline="30000" dirty="0">
              <a:solidFill>
                <a:srgbClr val="04857F"/>
              </a:solidFill>
              <a:latin typeface="Verdana" pitchFamily="34" charset="0"/>
              <a:ea typeface="Verdana" pitchFamily="34" charset="0"/>
              <a:cs typeface="Verdana" pitchFamily="34" charset="0"/>
            </a:endParaRPr>
          </a:p>
          <a:p>
            <a:pPr algn="ctr">
              <a:lnSpc>
                <a:spcPct val="110000"/>
              </a:lnSpc>
              <a:defRPr/>
            </a:pPr>
            <a:r>
              <a:rPr lang="it-IT" altLang="it-IT" sz="1600" b="1" baseline="30000" dirty="0">
                <a:solidFill>
                  <a:schemeClr val="tx1"/>
                </a:solidFill>
                <a:latin typeface="Verdana" pitchFamily="34" charset="0"/>
                <a:ea typeface="Verdana" pitchFamily="34" charset="0"/>
                <a:cs typeface="Verdana" pitchFamily="34" charset="0"/>
              </a:rPr>
              <a:t>Fondazione LIA</a:t>
            </a:r>
            <a:endParaRPr lang="hr-HR" altLang="it-IT" sz="1600" b="1" baseline="30000" dirty="0">
              <a:solidFill>
                <a:schemeClr val="tx1"/>
              </a:solidFill>
              <a:latin typeface="Verdana" pitchFamily="34" charset="0"/>
              <a:ea typeface="Verdana" pitchFamily="34" charset="0"/>
              <a:cs typeface="Verdana" pitchFamily="34" charset="0"/>
            </a:endParaRPr>
          </a:p>
          <a:p>
            <a:pPr algn="ctr">
              <a:lnSpc>
                <a:spcPct val="110000"/>
              </a:lnSpc>
              <a:defRPr/>
            </a:pPr>
            <a:r>
              <a:rPr lang="it-IT" altLang="it-IT" sz="1600" baseline="30000" dirty="0">
                <a:solidFill>
                  <a:schemeClr val="tx1"/>
                </a:solidFill>
                <a:latin typeface="Verdana" pitchFamily="34" charset="0"/>
                <a:ea typeface="Verdana" pitchFamily="34" charset="0"/>
                <a:cs typeface="Verdana" pitchFamily="34" charset="0"/>
              </a:rPr>
              <a:t>Corso di Porta Romana 108, 20122 Milano</a:t>
            </a:r>
          </a:p>
          <a:p>
            <a:pPr algn="ctr">
              <a:lnSpc>
                <a:spcPct val="110000"/>
              </a:lnSpc>
              <a:defRPr/>
            </a:pPr>
            <a:r>
              <a:rPr lang="it-IT" altLang="it-IT" sz="1600" baseline="30000" dirty="0">
                <a:solidFill>
                  <a:schemeClr val="tx1"/>
                </a:solidFill>
                <a:latin typeface="Verdana" pitchFamily="34" charset="0"/>
                <a:ea typeface="Verdana" pitchFamily="34" charset="0"/>
                <a:cs typeface="Verdana" pitchFamily="34" charset="0"/>
              </a:rPr>
              <a:t>Tel. (+39) 02 89280808</a:t>
            </a:r>
          </a:p>
          <a:p>
            <a:pPr algn="ctr">
              <a:lnSpc>
                <a:spcPct val="110000"/>
              </a:lnSpc>
              <a:defRPr/>
            </a:pPr>
            <a:r>
              <a:rPr lang="it-IT" altLang="it-IT" sz="1600" baseline="30000" dirty="0">
                <a:solidFill>
                  <a:srgbClr val="04857F"/>
                </a:solidFill>
                <a:latin typeface="Verdana" pitchFamily="34" charset="0"/>
                <a:ea typeface="Verdana" pitchFamily="34" charset="0"/>
                <a:cs typeface="Verdana" pitchFamily="34" charset="0"/>
                <a:hlinkClick r:id="rId3" tooltip="Invia un'email a Fondazione LIA"/>
              </a:rPr>
              <a:t>segreteria@fondazionelia.org</a:t>
            </a:r>
            <a:endParaRPr lang="it-IT" altLang="it-IT" sz="1600" baseline="30000" dirty="0">
              <a:solidFill>
                <a:srgbClr val="04857F"/>
              </a:solidFill>
              <a:latin typeface="Verdana" pitchFamily="34" charset="0"/>
              <a:ea typeface="Verdana" pitchFamily="34" charset="0"/>
              <a:cs typeface="Verdana" pitchFamily="34" charset="0"/>
            </a:endParaRPr>
          </a:p>
          <a:p>
            <a:pPr algn="ctr">
              <a:lnSpc>
                <a:spcPct val="110000"/>
              </a:lnSpc>
              <a:defRPr/>
            </a:pPr>
            <a:r>
              <a:rPr lang="it-IT" altLang="it-IT" sz="1600" b="1" baseline="30000" dirty="0">
                <a:solidFill>
                  <a:srgbClr val="04857F"/>
                </a:solidFill>
                <a:latin typeface="Verdana" pitchFamily="34" charset="0"/>
                <a:ea typeface="Verdana" pitchFamily="34" charset="0"/>
                <a:cs typeface="Verdana" pitchFamily="34" charset="0"/>
                <a:hlinkClick r:id="rId4" tooltip="Sito web della Fondazione LIA"/>
              </a:rPr>
              <a:t>www.fondazionelia.org</a:t>
            </a:r>
            <a:r>
              <a:rPr lang="it-IT" altLang="it-IT" sz="1600" b="1" dirty="0">
                <a:solidFill>
                  <a:srgbClr val="04857F"/>
                </a:solidFill>
                <a:latin typeface="Verdana" pitchFamily="34" charset="0"/>
                <a:ea typeface="Verdana" pitchFamily="34" charset="0"/>
                <a:cs typeface="Verdana" pitchFamily="34" charset="0"/>
              </a:rPr>
              <a:t> </a:t>
            </a:r>
            <a:endParaRPr lang="it-IT" altLang="it-IT" sz="1600" b="1" baseline="30000" dirty="0">
              <a:solidFill>
                <a:srgbClr val="04857F"/>
              </a:solidFill>
              <a:latin typeface="Verdana" pitchFamily="34" charset="0"/>
              <a:ea typeface="Verdana" pitchFamily="34" charset="0"/>
              <a:cs typeface="Verdana" pitchFamily="34" charset="0"/>
            </a:endParaRPr>
          </a:p>
        </p:txBody>
      </p:sp>
      <p:pic>
        <p:nvPicPr>
          <p:cNvPr id="8" name="Immagin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7878" y="0"/>
            <a:ext cx="1786411" cy="1786411"/>
          </a:xfrm>
          <a:prstGeom prst="rect">
            <a:avLst/>
          </a:prstGeom>
        </p:spPr>
      </p:pic>
    </p:spTree>
    <p:extLst>
      <p:ext uri="{BB962C8B-B14F-4D97-AF65-F5344CB8AC3E}">
        <p14:creationId xmlns:p14="http://schemas.microsoft.com/office/powerpoint/2010/main" val="2221297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49582" y="55635"/>
            <a:ext cx="7221682" cy="591199"/>
          </a:xfrm>
          <a:prstGeom prst="rect">
            <a:avLst/>
          </a:prstGeom>
        </p:spPr>
        <p:txBody>
          <a:bodyPr vert="horz" lIns="91440" tIns="45720" rIns="91440" bIns="45720" rtlCol="0" anchor="ctr">
            <a:normAutofit/>
          </a:bodyPr>
          <a:lstStyle/>
          <a:p>
            <a:r>
              <a:rPr lang="it-IT" dirty="0"/>
              <a:t>Fare clic per modificare stile</a:t>
            </a:r>
            <a:endParaRPr lang="en-US" dirty="0"/>
          </a:p>
        </p:txBody>
      </p:sp>
      <p:sp>
        <p:nvSpPr>
          <p:cNvPr id="3" name="Text Placeholder 2"/>
          <p:cNvSpPr>
            <a:spLocks noGrp="1"/>
          </p:cNvSpPr>
          <p:nvPr>
            <p:ph type="body" idx="1"/>
          </p:nvPr>
        </p:nvSpPr>
        <p:spPr>
          <a:xfrm>
            <a:off x="95528" y="826077"/>
            <a:ext cx="8975737" cy="397452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98709" y="4925291"/>
            <a:ext cx="2057400" cy="154783"/>
          </a:xfrm>
          <a:prstGeom prst="rect">
            <a:avLst/>
          </a:prstGeom>
        </p:spPr>
        <p:txBody>
          <a:bodyPr vert="horz" lIns="91440" tIns="45720" rIns="91440" bIns="45720" rtlCol="0" anchor="ctr"/>
          <a:lstStyle>
            <a:lvl1pPr algn="l">
              <a:defRPr sz="1000">
                <a:solidFill>
                  <a:schemeClr val="tx1"/>
                </a:solidFill>
                <a:latin typeface="Verdana" charset="0"/>
                <a:ea typeface="Verdana" charset="0"/>
                <a:cs typeface="Verdana" charset="0"/>
              </a:defRPr>
            </a:lvl1pPr>
          </a:lstStyle>
          <a:p>
            <a:fld id="{6F8D5F4D-020F-7248-8584-67D00418AB02}" type="datetime1">
              <a:rPr lang="it-IT" smtClean="0"/>
              <a:t>20/06/19</a:t>
            </a:fld>
            <a:endParaRPr lang="it-IT"/>
          </a:p>
        </p:txBody>
      </p:sp>
      <p:sp>
        <p:nvSpPr>
          <p:cNvPr id="5" name="Footer Placeholder 4"/>
          <p:cNvSpPr>
            <a:spLocks noGrp="1"/>
          </p:cNvSpPr>
          <p:nvPr>
            <p:ph type="ftr" sz="quarter" idx="3"/>
          </p:nvPr>
        </p:nvSpPr>
        <p:spPr>
          <a:xfrm>
            <a:off x="3028950" y="4925291"/>
            <a:ext cx="3086100" cy="154783"/>
          </a:xfrm>
          <a:prstGeom prst="rect">
            <a:avLst/>
          </a:prstGeom>
        </p:spPr>
        <p:txBody>
          <a:bodyPr vert="horz" lIns="91440" tIns="45720" rIns="91440" bIns="45720" rtlCol="0" anchor="ctr"/>
          <a:lstStyle>
            <a:lvl1pPr algn="ctr">
              <a:defRPr sz="1000">
                <a:solidFill>
                  <a:schemeClr val="tx1"/>
                </a:solidFill>
                <a:latin typeface="Verdana" charset="0"/>
                <a:ea typeface="Verdana" charset="0"/>
                <a:cs typeface="Verdana" charset="0"/>
              </a:defRPr>
            </a:lvl1pPr>
          </a:lstStyle>
          <a:p>
            <a:r>
              <a:rPr lang="it-IT" dirty="0"/>
              <a:t>© Fondazione LIA</a:t>
            </a:r>
          </a:p>
        </p:txBody>
      </p:sp>
      <p:sp>
        <p:nvSpPr>
          <p:cNvPr id="6" name="Slide Number Placeholder 5"/>
          <p:cNvSpPr>
            <a:spLocks noGrp="1"/>
          </p:cNvSpPr>
          <p:nvPr>
            <p:ph type="sldNum" sz="quarter" idx="4"/>
          </p:nvPr>
        </p:nvSpPr>
        <p:spPr>
          <a:xfrm>
            <a:off x="6998281" y="4925291"/>
            <a:ext cx="2057400" cy="154783"/>
          </a:xfrm>
          <a:prstGeom prst="rect">
            <a:avLst/>
          </a:prstGeom>
        </p:spPr>
        <p:txBody>
          <a:bodyPr vert="horz" lIns="91440" tIns="45720" rIns="91440" bIns="45720" rtlCol="0" anchor="ctr"/>
          <a:lstStyle>
            <a:lvl1pPr algn="r">
              <a:defRPr sz="1000">
                <a:solidFill>
                  <a:schemeClr val="tx1"/>
                </a:solidFill>
                <a:latin typeface="Verdana" charset="0"/>
                <a:ea typeface="Verdana" charset="0"/>
                <a:cs typeface="Verdana" charset="0"/>
              </a:defRPr>
            </a:lvl1pPr>
          </a:lstStyle>
          <a:p>
            <a:fld id="{13FB3D81-ADDB-EF43-B943-D2FFF7DF7581}" type="slidenum">
              <a:rPr lang="it-IT" smtClean="0"/>
              <a:pPr/>
              <a:t>‹N›</a:t>
            </a:fld>
            <a:endParaRPr lang="it-IT"/>
          </a:p>
        </p:txBody>
      </p:sp>
    </p:spTree>
    <p:extLst>
      <p:ext uri="{BB962C8B-B14F-4D97-AF65-F5344CB8AC3E}">
        <p14:creationId xmlns:p14="http://schemas.microsoft.com/office/powerpoint/2010/main" val="1096210037"/>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4" r:id="rId3"/>
    <p:sldLayoutId id="2147483672" r:id="rId4"/>
    <p:sldLayoutId id="2147483673" r:id="rId5"/>
  </p:sldLayoutIdLst>
  <p:hf hdr="0"/>
  <p:txStyles>
    <p:titleStyle>
      <a:lvl1pPr algn="l" defTabSz="914400" rtl="0" eaLnBrk="1" latinLnBrk="0" hangingPunct="1">
        <a:lnSpc>
          <a:spcPct val="90000"/>
        </a:lnSpc>
        <a:spcBef>
          <a:spcPct val="0"/>
        </a:spcBef>
        <a:buNone/>
        <a:defRPr sz="2400" b="1" kern="1200">
          <a:solidFill>
            <a:srgbClr val="304A65"/>
          </a:solidFill>
          <a:latin typeface="Verdana" charset="0"/>
          <a:ea typeface="Verdana" charset="0"/>
          <a:cs typeface="Verdana"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Verdana" charset="0"/>
          <a:ea typeface="Verdana" charset="0"/>
          <a:cs typeface="Verdana"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Verdana" charset="0"/>
          <a:ea typeface="Verdana" charset="0"/>
          <a:cs typeface="Verdana"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Verdana" charset="0"/>
          <a:ea typeface="Verdana" charset="0"/>
          <a:cs typeface="Verdana"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98203" y="1658891"/>
            <a:ext cx="7772400" cy="1285361"/>
          </a:xfrm>
        </p:spPr>
        <p:txBody>
          <a:bodyPr>
            <a:normAutofit fontScale="90000"/>
          </a:bodyPr>
          <a:lstStyle/>
          <a:p>
            <a:r>
              <a:rPr lang="en-US" dirty="0"/>
              <a:t>Improving automatic </a:t>
            </a:r>
            <a:br>
              <a:rPr lang="en-US" dirty="0"/>
            </a:br>
            <a:r>
              <a:rPr lang="en-US" dirty="0"/>
              <a:t>image description in EPUB </a:t>
            </a:r>
            <a:br>
              <a:rPr lang="en-US" dirty="0"/>
            </a:br>
            <a:r>
              <a:rPr lang="en-US" dirty="0"/>
              <a:t>using Artificial Intelligence</a:t>
            </a:r>
          </a:p>
        </p:txBody>
      </p:sp>
      <p:sp>
        <p:nvSpPr>
          <p:cNvPr id="4" name="Segnaposto testo 3"/>
          <p:cNvSpPr>
            <a:spLocks noGrp="1"/>
          </p:cNvSpPr>
          <p:nvPr>
            <p:ph type="body" sz="quarter" idx="11"/>
          </p:nvPr>
        </p:nvSpPr>
        <p:spPr>
          <a:xfrm>
            <a:off x="685800" y="3711844"/>
            <a:ext cx="7772400" cy="1222429"/>
          </a:xfrm>
        </p:spPr>
        <p:txBody>
          <a:bodyPr>
            <a:normAutofit/>
          </a:bodyPr>
          <a:lstStyle/>
          <a:p>
            <a:r>
              <a:rPr lang="en-GB" dirty="0"/>
              <a:t>Gregorio Pellegrino</a:t>
            </a:r>
            <a:br>
              <a:rPr lang="en-GB" dirty="0"/>
            </a:br>
            <a:r>
              <a:rPr lang="en-GB" i="1" dirty="0"/>
              <a:t>Chief Accessibility Officer</a:t>
            </a:r>
          </a:p>
        </p:txBody>
      </p:sp>
    </p:spTree>
    <p:extLst>
      <p:ext uri="{BB962C8B-B14F-4D97-AF65-F5344CB8AC3E}">
        <p14:creationId xmlns:p14="http://schemas.microsoft.com/office/powerpoint/2010/main" val="233362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C3A6E6-46A0-8945-9B24-6D265FBE807A}"/>
              </a:ext>
            </a:extLst>
          </p:cNvPr>
          <p:cNvSpPr>
            <a:spLocks noGrp="1"/>
          </p:cNvSpPr>
          <p:nvPr>
            <p:ph type="title"/>
          </p:nvPr>
        </p:nvSpPr>
        <p:spPr/>
        <p:txBody>
          <a:bodyPr/>
          <a:lstStyle/>
          <a:p>
            <a:r>
              <a:rPr lang="it-IT" dirty="0"/>
              <a:t>Alternative description ≠ caption</a:t>
            </a:r>
          </a:p>
        </p:txBody>
      </p:sp>
      <p:sp>
        <p:nvSpPr>
          <p:cNvPr id="4" name="Segnaposto data 3">
            <a:extLst>
              <a:ext uri="{FF2B5EF4-FFF2-40B4-BE49-F238E27FC236}">
                <a16:creationId xmlns:a16="http://schemas.microsoft.com/office/drawing/2014/main" id="{7075F5B1-FDB7-E845-949E-79DAC097607D}"/>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AAD448CB-F600-3C4F-8FC6-1119AF3A94AA}"/>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11AEA500-0B3C-F747-BDFE-80E3F2037733}"/>
              </a:ext>
            </a:extLst>
          </p:cNvPr>
          <p:cNvSpPr>
            <a:spLocks noGrp="1"/>
          </p:cNvSpPr>
          <p:nvPr>
            <p:ph type="sldNum" sz="quarter" idx="12"/>
          </p:nvPr>
        </p:nvSpPr>
        <p:spPr/>
        <p:txBody>
          <a:bodyPr/>
          <a:lstStyle/>
          <a:p>
            <a:fld id="{609DF6D4-813C-A64C-B654-F223CB1C5B22}" type="slidenum">
              <a:rPr lang="it-IT" smtClean="0"/>
              <a:t>10</a:t>
            </a:fld>
            <a:endParaRPr lang="it-IT"/>
          </a:p>
        </p:txBody>
      </p:sp>
      <p:pic>
        <p:nvPicPr>
          <p:cNvPr id="7" name="Immagine 6" descr="Screenshot di una pagina con una fotografia di quattro persone in bianco e nero e la didascalia &quot;Ferdinando Rondolino con i figli Cesare e Rinaldo)&quot;">
            <a:extLst>
              <a:ext uri="{FF2B5EF4-FFF2-40B4-BE49-F238E27FC236}">
                <a16:creationId xmlns:a16="http://schemas.microsoft.com/office/drawing/2014/main" id="{C1AE1DBB-793F-314B-9E22-92D4F9BD1F20}"/>
              </a:ext>
            </a:extLst>
          </p:cNvPr>
          <p:cNvPicPr>
            <a:picLocks noChangeAspect="1"/>
          </p:cNvPicPr>
          <p:nvPr/>
        </p:nvPicPr>
        <p:blipFill>
          <a:blip r:embed="rId2"/>
          <a:stretch>
            <a:fillRect/>
          </a:stretch>
        </p:blipFill>
        <p:spPr>
          <a:xfrm>
            <a:off x="1988557" y="779394"/>
            <a:ext cx="5246976" cy="4013336"/>
          </a:xfrm>
          <a:prstGeom prst="rect">
            <a:avLst/>
          </a:prstGeom>
        </p:spPr>
      </p:pic>
      <p:sp>
        <p:nvSpPr>
          <p:cNvPr id="3" name="Rettangolo 2">
            <a:extLst>
              <a:ext uri="{FF2B5EF4-FFF2-40B4-BE49-F238E27FC236}">
                <a16:creationId xmlns:a16="http://schemas.microsoft.com/office/drawing/2014/main" id="{6D0B4F78-81D0-D94B-AACB-91D4C2587927}"/>
              </a:ext>
            </a:extLst>
          </p:cNvPr>
          <p:cNvSpPr/>
          <p:nvPr/>
        </p:nvSpPr>
        <p:spPr>
          <a:xfrm>
            <a:off x="1988557" y="4469564"/>
            <a:ext cx="5166886" cy="276999"/>
          </a:xfrm>
          <a:prstGeom prst="rect">
            <a:avLst/>
          </a:prstGeom>
          <a:solidFill>
            <a:schemeClr val="bg1"/>
          </a:solidFill>
        </p:spPr>
        <p:txBody>
          <a:bodyPr wrap="square">
            <a:spAutoFit/>
          </a:bodyPr>
          <a:lstStyle/>
          <a:p>
            <a:r>
              <a:rPr lang="en-GB" sz="1200" dirty="0"/>
              <a:t>Ferdinando with his sons Cesare and Rinaldo. (© </a:t>
            </a:r>
            <a:r>
              <a:rPr lang="en-GB" sz="1200" dirty="0" err="1"/>
              <a:t>Rondolino</a:t>
            </a:r>
            <a:r>
              <a:rPr lang="en-GB" sz="1200" dirty="0"/>
              <a:t> Family Archive)</a:t>
            </a:r>
          </a:p>
        </p:txBody>
      </p:sp>
    </p:spTree>
    <p:extLst>
      <p:ext uri="{BB962C8B-B14F-4D97-AF65-F5344CB8AC3E}">
        <p14:creationId xmlns:p14="http://schemas.microsoft.com/office/powerpoint/2010/main" val="118468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0229C5-4D1D-A741-95C6-ABBFE31EE856}"/>
              </a:ext>
            </a:extLst>
          </p:cNvPr>
          <p:cNvSpPr>
            <a:spLocks noGrp="1"/>
          </p:cNvSpPr>
          <p:nvPr>
            <p:ph type="title"/>
          </p:nvPr>
        </p:nvSpPr>
        <p:spPr/>
        <p:txBody>
          <a:bodyPr>
            <a:normAutofit fontScale="90000"/>
          </a:bodyPr>
          <a:lstStyle/>
          <a:p>
            <a:r>
              <a:rPr lang="it-IT" dirty="0"/>
              <a:t>How an editor spends his or her working time</a:t>
            </a:r>
          </a:p>
        </p:txBody>
      </p:sp>
      <p:sp>
        <p:nvSpPr>
          <p:cNvPr id="4" name="Segnaposto data 3">
            <a:extLst>
              <a:ext uri="{FF2B5EF4-FFF2-40B4-BE49-F238E27FC236}">
                <a16:creationId xmlns:a16="http://schemas.microsoft.com/office/drawing/2014/main" id="{B827D821-9283-B140-9C1A-52DE0A7F8A2A}"/>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C738399F-B672-4F46-A149-C6B314320BB7}"/>
              </a:ext>
            </a:extLst>
          </p:cNvPr>
          <p:cNvSpPr>
            <a:spLocks noGrp="1"/>
          </p:cNvSpPr>
          <p:nvPr>
            <p:ph type="ftr" sz="quarter" idx="11"/>
          </p:nvPr>
        </p:nvSpPr>
        <p:spPr/>
        <p:txBody>
          <a:bodyPr/>
          <a:lstStyle/>
          <a:p>
            <a:r>
              <a:rPr lang="it-IT"/>
              <a:t>© LIA Foundation</a:t>
            </a:r>
            <a:endParaRPr lang="it-IT" dirty="0"/>
          </a:p>
        </p:txBody>
      </p:sp>
      <p:sp>
        <p:nvSpPr>
          <p:cNvPr id="6" name="Segnaposto numero diapositiva 5">
            <a:extLst>
              <a:ext uri="{FF2B5EF4-FFF2-40B4-BE49-F238E27FC236}">
                <a16:creationId xmlns:a16="http://schemas.microsoft.com/office/drawing/2014/main" id="{819D0C1C-076C-914C-BE92-B87E5E1243A1}"/>
              </a:ext>
            </a:extLst>
          </p:cNvPr>
          <p:cNvSpPr>
            <a:spLocks noGrp="1"/>
          </p:cNvSpPr>
          <p:nvPr>
            <p:ph type="sldNum" sz="quarter" idx="12"/>
          </p:nvPr>
        </p:nvSpPr>
        <p:spPr/>
        <p:txBody>
          <a:bodyPr/>
          <a:lstStyle/>
          <a:p>
            <a:fld id="{609DF6D4-813C-A64C-B654-F223CB1C5B22}" type="slidenum">
              <a:rPr lang="it-IT" smtClean="0"/>
              <a:t>11</a:t>
            </a:fld>
            <a:endParaRPr lang="it-IT"/>
          </a:p>
        </p:txBody>
      </p:sp>
      <p:graphicFrame>
        <p:nvGraphicFramePr>
          <p:cNvPr id="7" name="Grafico 6" descr="Grafico di &quot;Come un redattore impiega il tempo lavorativo&quot;: 30% editing del testo, 70% assecondare le richieste dell'autore, 0% creare descrizioni alternative delle immagini">
            <a:extLst>
              <a:ext uri="{FF2B5EF4-FFF2-40B4-BE49-F238E27FC236}">
                <a16:creationId xmlns:a16="http://schemas.microsoft.com/office/drawing/2014/main" id="{28E0DF7B-35C7-F04F-87E9-A61C03364661}"/>
              </a:ext>
            </a:extLst>
          </p:cNvPr>
          <p:cNvGraphicFramePr/>
          <p:nvPr>
            <p:extLst>
              <p:ext uri="{D42A27DB-BD31-4B8C-83A1-F6EECF244321}">
                <p14:modId xmlns:p14="http://schemas.microsoft.com/office/powerpoint/2010/main" val="2594817863"/>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4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7E9670-C789-A841-9015-778A46BC1A8A}"/>
              </a:ext>
            </a:extLst>
          </p:cNvPr>
          <p:cNvSpPr>
            <a:spLocks noGrp="1"/>
          </p:cNvSpPr>
          <p:nvPr>
            <p:ph type="title"/>
          </p:nvPr>
        </p:nvSpPr>
        <p:spPr/>
        <p:txBody>
          <a:bodyPr/>
          <a:lstStyle/>
          <a:p>
            <a:r>
              <a:rPr lang="it-IT" dirty="0"/>
              <a:t>Alternative description according to LIA</a:t>
            </a:r>
          </a:p>
        </p:txBody>
      </p:sp>
      <p:sp>
        <p:nvSpPr>
          <p:cNvPr id="4" name="Segnaposto data 3">
            <a:extLst>
              <a:ext uri="{FF2B5EF4-FFF2-40B4-BE49-F238E27FC236}">
                <a16:creationId xmlns:a16="http://schemas.microsoft.com/office/drawing/2014/main" id="{980536B2-F620-CE4E-B5E0-288462882DFE}"/>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766A1143-D574-E245-9243-CC09D9F5D305}"/>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60EB0EE0-C21D-7E49-97AB-0A87F42FF47C}"/>
              </a:ext>
            </a:extLst>
          </p:cNvPr>
          <p:cNvSpPr>
            <a:spLocks noGrp="1"/>
          </p:cNvSpPr>
          <p:nvPr>
            <p:ph type="sldNum" sz="quarter" idx="12"/>
          </p:nvPr>
        </p:nvSpPr>
        <p:spPr/>
        <p:txBody>
          <a:bodyPr/>
          <a:lstStyle/>
          <a:p>
            <a:fld id="{609DF6D4-813C-A64C-B654-F223CB1C5B22}" type="slidenum">
              <a:rPr lang="it-IT" smtClean="0"/>
              <a:t>12</a:t>
            </a:fld>
            <a:endParaRPr lang="it-IT"/>
          </a:p>
        </p:txBody>
      </p:sp>
      <p:graphicFrame>
        <p:nvGraphicFramePr>
          <p:cNvPr id="7" name="Diagramma 6" descr="Descrizione alternativa formata da due parti: categoria dell'immagine e descrizione dell'immagine">
            <a:extLst>
              <a:ext uri="{FF2B5EF4-FFF2-40B4-BE49-F238E27FC236}">
                <a16:creationId xmlns:a16="http://schemas.microsoft.com/office/drawing/2014/main" id="{2D942764-2D8A-034F-8561-A6B4885010A4}"/>
              </a:ext>
            </a:extLst>
          </p:cNvPr>
          <p:cNvGraphicFramePr/>
          <p:nvPr/>
        </p:nvGraphicFramePr>
        <p:xfrm>
          <a:off x="2286000" y="1262062"/>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09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1159" y="1980551"/>
            <a:ext cx="7221682" cy="591199"/>
          </a:xfrm>
        </p:spPr>
        <p:txBody>
          <a:bodyPr>
            <a:normAutofit/>
          </a:bodyPr>
          <a:lstStyle/>
          <a:p>
            <a:r>
              <a:rPr lang="en-US" dirty="0"/>
              <a:t>The AI solution</a:t>
            </a:r>
          </a:p>
        </p:txBody>
      </p:sp>
    </p:spTree>
    <p:extLst>
      <p:ext uri="{BB962C8B-B14F-4D97-AF65-F5344CB8AC3E}">
        <p14:creationId xmlns:p14="http://schemas.microsoft.com/office/powerpoint/2010/main" val="350166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8F86DB-C3E9-BE4D-A100-B09907C1DEDA}"/>
              </a:ext>
            </a:extLst>
          </p:cNvPr>
          <p:cNvSpPr>
            <a:spLocks noGrp="1"/>
          </p:cNvSpPr>
          <p:nvPr>
            <p:ph type="title"/>
          </p:nvPr>
        </p:nvSpPr>
        <p:spPr/>
        <p:txBody>
          <a:bodyPr/>
          <a:lstStyle/>
          <a:p>
            <a:r>
              <a:rPr lang="it-IT" dirty="0" err="1"/>
              <a:t>Industry</a:t>
            </a:r>
            <a:r>
              <a:rPr lang="it-IT" dirty="0"/>
              <a:t> trends</a:t>
            </a:r>
          </a:p>
        </p:txBody>
      </p:sp>
      <p:sp>
        <p:nvSpPr>
          <p:cNvPr id="4" name="Segnaposto data 3">
            <a:extLst>
              <a:ext uri="{FF2B5EF4-FFF2-40B4-BE49-F238E27FC236}">
                <a16:creationId xmlns:a16="http://schemas.microsoft.com/office/drawing/2014/main" id="{40CA1D21-A3ED-804C-94BE-619A4C65852D}"/>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1037A694-A9CF-3247-A916-DA9851544618}"/>
              </a:ext>
            </a:extLst>
          </p:cNvPr>
          <p:cNvSpPr>
            <a:spLocks noGrp="1"/>
          </p:cNvSpPr>
          <p:nvPr>
            <p:ph type="ftr" sz="quarter" idx="11"/>
          </p:nvPr>
        </p:nvSpPr>
        <p:spPr/>
        <p:txBody>
          <a:bodyPr/>
          <a:lstStyle/>
          <a:p>
            <a:r>
              <a:rPr lang="it-IT"/>
              <a:t>© Fondazione LIA</a:t>
            </a:r>
            <a:endParaRPr lang="it-IT" dirty="0"/>
          </a:p>
        </p:txBody>
      </p:sp>
      <p:sp>
        <p:nvSpPr>
          <p:cNvPr id="6" name="Segnaposto numero diapositiva 5">
            <a:extLst>
              <a:ext uri="{FF2B5EF4-FFF2-40B4-BE49-F238E27FC236}">
                <a16:creationId xmlns:a16="http://schemas.microsoft.com/office/drawing/2014/main" id="{A07E3162-CD9B-CD48-BED8-5DFD424418A0}"/>
              </a:ext>
            </a:extLst>
          </p:cNvPr>
          <p:cNvSpPr>
            <a:spLocks noGrp="1"/>
          </p:cNvSpPr>
          <p:nvPr>
            <p:ph type="sldNum" sz="quarter" idx="12"/>
          </p:nvPr>
        </p:nvSpPr>
        <p:spPr/>
        <p:txBody>
          <a:bodyPr/>
          <a:lstStyle/>
          <a:p>
            <a:fld id="{609DF6D4-813C-A64C-B654-F223CB1C5B22}" type="slidenum">
              <a:rPr lang="it-IT" smtClean="0"/>
              <a:t>14</a:t>
            </a:fld>
            <a:endParaRPr lang="it-IT"/>
          </a:p>
        </p:txBody>
      </p:sp>
      <p:pic>
        <p:nvPicPr>
          <p:cNvPr id="8" name="Immagine 7" descr="Immagine che contiene screenshot&#10;&#10;Descrizione generata automaticamente">
            <a:extLst>
              <a:ext uri="{FF2B5EF4-FFF2-40B4-BE49-F238E27FC236}">
                <a16:creationId xmlns:a16="http://schemas.microsoft.com/office/drawing/2014/main" id="{D6545E25-E4B7-4A46-9A06-8F62817873C1}"/>
              </a:ext>
            </a:extLst>
          </p:cNvPr>
          <p:cNvPicPr>
            <a:picLocks noChangeAspect="1"/>
          </p:cNvPicPr>
          <p:nvPr/>
        </p:nvPicPr>
        <p:blipFill>
          <a:blip r:embed="rId2"/>
          <a:stretch>
            <a:fillRect/>
          </a:stretch>
        </p:blipFill>
        <p:spPr>
          <a:xfrm>
            <a:off x="0" y="694219"/>
            <a:ext cx="6852455" cy="4259759"/>
          </a:xfrm>
          <a:prstGeom prst="rect">
            <a:avLst/>
          </a:prstGeom>
        </p:spPr>
      </p:pic>
      <p:pic>
        <p:nvPicPr>
          <p:cNvPr id="10" name="Immagine 9" descr="Immagine che contiene screenshot, monitor, interni&#10;&#10;Descrizione generata automaticamente">
            <a:extLst>
              <a:ext uri="{FF2B5EF4-FFF2-40B4-BE49-F238E27FC236}">
                <a16:creationId xmlns:a16="http://schemas.microsoft.com/office/drawing/2014/main" id="{393EA043-836C-AB45-9147-2C058810C410}"/>
              </a:ext>
            </a:extLst>
          </p:cNvPr>
          <p:cNvPicPr>
            <a:picLocks noChangeAspect="1"/>
          </p:cNvPicPr>
          <p:nvPr/>
        </p:nvPicPr>
        <p:blipFill>
          <a:blip r:embed="rId3"/>
          <a:stretch>
            <a:fillRect/>
          </a:stretch>
        </p:blipFill>
        <p:spPr>
          <a:xfrm>
            <a:off x="1145772" y="694219"/>
            <a:ext cx="6852455" cy="4259759"/>
          </a:xfrm>
          <a:prstGeom prst="rect">
            <a:avLst/>
          </a:prstGeom>
        </p:spPr>
      </p:pic>
      <p:pic>
        <p:nvPicPr>
          <p:cNvPr id="12" name="Immagine 11" descr="Immagine che contiene screenshot&#10;&#10;Descrizione generata automaticamente">
            <a:extLst>
              <a:ext uri="{FF2B5EF4-FFF2-40B4-BE49-F238E27FC236}">
                <a16:creationId xmlns:a16="http://schemas.microsoft.com/office/drawing/2014/main" id="{242D9A18-4039-C04F-93C8-D9E3CD7A128E}"/>
              </a:ext>
            </a:extLst>
          </p:cNvPr>
          <p:cNvPicPr>
            <a:picLocks noChangeAspect="1"/>
          </p:cNvPicPr>
          <p:nvPr/>
        </p:nvPicPr>
        <p:blipFill>
          <a:blip r:embed="rId4"/>
          <a:stretch>
            <a:fillRect/>
          </a:stretch>
        </p:blipFill>
        <p:spPr>
          <a:xfrm>
            <a:off x="2291544" y="694218"/>
            <a:ext cx="6852456" cy="4259759"/>
          </a:xfrm>
          <a:prstGeom prst="rect">
            <a:avLst/>
          </a:prstGeom>
        </p:spPr>
      </p:pic>
    </p:spTree>
    <p:extLst>
      <p:ext uri="{BB962C8B-B14F-4D97-AF65-F5344CB8AC3E}">
        <p14:creationId xmlns:p14="http://schemas.microsoft.com/office/powerpoint/2010/main" val="2022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8A7DC9-F165-5F42-89C9-E665F7125EBC}"/>
              </a:ext>
            </a:extLst>
          </p:cNvPr>
          <p:cNvSpPr>
            <a:spLocks noGrp="1"/>
          </p:cNvSpPr>
          <p:nvPr>
            <p:ph type="title"/>
          </p:nvPr>
        </p:nvSpPr>
        <p:spPr>
          <a:xfrm>
            <a:off x="1309656" y="103020"/>
            <a:ext cx="7624032" cy="591199"/>
          </a:xfrm>
        </p:spPr>
        <p:txBody>
          <a:bodyPr/>
          <a:lstStyle/>
          <a:p>
            <a:r>
              <a:rPr lang="en-GB" dirty="0"/>
              <a:t>Automatic alt-text remediation for EPUB</a:t>
            </a:r>
          </a:p>
        </p:txBody>
      </p:sp>
      <p:sp>
        <p:nvSpPr>
          <p:cNvPr id="4" name="Segnaposto data 3">
            <a:extLst>
              <a:ext uri="{FF2B5EF4-FFF2-40B4-BE49-F238E27FC236}">
                <a16:creationId xmlns:a16="http://schemas.microsoft.com/office/drawing/2014/main" id="{940A4026-FF29-AC46-9149-CC7142A6E467}"/>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DBEC1AF3-7A0B-494E-8BA3-17BB160B3395}"/>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D9FAC7BB-C2B1-C049-9C15-F671178E21FC}"/>
              </a:ext>
            </a:extLst>
          </p:cNvPr>
          <p:cNvSpPr>
            <a:spLocks noGrp="1"/>
          </p:cNvSpPr>
          <p:nvPr>
            <p:ph type="sldNum" sz="quarter" idx="12"/>
          </p:nvPr>
        </p:nvSpPr>
        <p:spPr/>
        <p:txBody>
          <a:bodyPr/>
          <a:lstStyle/>
          <a:p>
            <a:fld id="{609DF6D4-813C-A64C-B654-F223CB1C5B22}" type="slidenum">
              <a:rPr lang="it-IT" smtClean="0"/>
              <a:t>15</a:t>
            </a:fld>
            <a:endParaRPr lang="it-IT"/>
          </a:p>
        </p:txBody>
      </p:sp>
      <p:pic>
        <p:nvPicPr>
          <p:cNvPr id="7" name="Picture 10" descr="Grafico che mostra un'immagine senza testo alternativo, quindi il passaggio nel generatore di alt-text, e l'immagine con il testo alternativo associato">
            <a:extLst>
              <a:ext uri="{FF2B5EF4-FFF2-40B4-BE49-F238E27FC236}">
                <a16:creationId xmlns:a16="http://schemas.microsoft.com/office/drawing/2014/main" id="{C5BFC98A-B601-6E48-A306-676A222EE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4" y="1507860"/>
            <a:ext cx="6645907" cy="2326805"/>
          </a:xfrm>
          <a:prstGeom prst="rect">
            <a:avLst/>
          </a:prstGeom>
        </p:spPr>
      </p:pic>
      <p:sp>
        <p:nvSpPr>
          <p:cNvPr id="3" name="Esplosione 1 2">
            <a:extLst>
              <a:ext uri="{FF2B5EF4-FFF2-40B4-BE49-F238E27FC236}">
                <a16:creationId xmlns:a16="http://schemas.microsoft.com/office/drawing/2014/main" id="{BF759A8D-047E-BB46-A30C-6DC088479368}"/>
              </a:ext>
            </a:extLst>
          </p:cNvPr>
          <p:cNvSpPr/>
          <p:nvPr/>
        </p:nvSpPr>
        <p:spPr>
          <a:xfrm>
            <a:off x="3254644" y="1861475"/>
            <a:ext cx="1898543" cy="1757379"/>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sz="1400" dirty="0">
                <a:solidFill>
                  <a:schemeClr val="tx1"/>
                </a:solidFill>
              </a:rPr>
              <a:t>Alt-text generator</a:t>
            </a:r>
          </a:p>
        </p:txBody>
      </p:sp>
    </p:spTree>
    <p:extLst>
      <p:ext uri="{BB962C8B-B14F-4D97-AF65-F5344CB8AC3E}">
        <p14:creationId xmlns:p14="http://schemas.microsoft.com/office/powerpoint/2010/main" val="36016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C779B3-7D14-434E-8C8A-FC5D6A499FBE}"/>
              </a:ext>
            </a:extLst>
          </p:cNvPr>
          <p:cNvSpPr>
            <a:spLocks noGrp="1"/>
          </p:cNvSpPr>
          <p:nvPr>
            <p:ph type="title"/>
          </p:nvPr>
        </p:nvSpPr>
        <p:spPr/>
        <p:txBody>
          <a:bodyPr/>
          <a:lstStyle/>
          <a:p>
            <a:r>
              <a:rPr lang="it-IT" dirty="0"/>
              <a:t>Categories</a:t>
            </a:r>
          </a:p>
        </p:txBody>
      </p:sp>
      <p:sp>
        <p:nvSpPr>
          <p:cNvPr id="4" name="Segnaposto data 3">
            <a:extLst>
              <a:ext uri="{FF2B5EF4-FFF2-40B4-BE49-F238E27FC236}">
                <a16:creationId xmlns:a16="http://schemas.microsoft.com/office/drawing/2014/main" id="{36055031-5929-694C-8167-C4C7F5EC4276}"/>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752DD3C6-1298-B148-B16A-3CB63812A194}"/>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2ED2B5FB-73E3-5442-B874-35EA19ED9850}"/>
              </a:ext>
            </a:extLst>
          </p:cNvPr>
          <p:cNvSpPr>
            <a:spLocks noGrp="1"/>
          </p:cNvSpPr>
          <p:nvPr>
            <p:ph type="sldNum" sz="quarter" idx="12"/>
          </p:nvPr>
        </p:nvSpPr>
        <p:spPr/>
        <p:txBody>
          <a:bodyPr/>
          <a:lstStyle/>
          <a:p>
            <a:fld id="{609DF6D4-813C-A64C-B654-F223CB1C5B22}" type="slidenum">
              <a:rPr lang="it-IT" smtClean="0"/>
              <a:t>16</a:t>
            </a:fld>
            <a:endParaRPr lang="it-IT"/>
          </a:p>
        </p:txBody>
      </p:sp>
      <p:graphicFrame>
        <p:nvGraphicFramePr>
          <p:cNvPr id="7" name="Content Placeholder 6" descr="Elenco delle categorie: art, comic, complex, cover, drawing, flag, icon, logo, map, photograph, signature, text">
            <a:extLst>
              <a:ext uri="{FF2B5EF4-FFF2-40B4-BE49-F238E27FC236}">
                <a16:creationId xmlns:a16="http://schemas.microsoft.com/office/drawing/2014/main" id="{058CD332-A328-D84F-9ABC-D5EEBD0DDEA3}"/>
              </a:ext>
            </a:extLst>
          </p:cNvPr>
          <p:cNvGraphicFramePr>
            <a:graphicFrameLocks noGrp="1"/>
          </p:cNvGraphicFramePr>
          <p:nvPr>
            <p:ph idx="1"/>
            <p:extLst>
              <p:ext uri="{D42A27DB-BD31-4B8C-83A1-F6EECF244321}">
                <p14:modId xmlns:p14="http://schemas.microsoft.com/office/powerpoint/2010/main" val="3831008083"/>
              </p:ext>
            </p:extLst>
          </p:nvPr>
        </p:nvGraphicFramePr>
        <p:xfrm>
          <a:off x="869212" y="769778"/>
          <a:ext cx="7405576" cy="403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71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6750F-A21B-744A-B920-F4E87527EF62}"/>
              </a:ext>
            </a:extLst>
          </p:cNvPr>
          <p:cNvSpPr>
            <a:spLocks noGrp="1"/>
          </p:cNvSpPr>
          <p:nvPr>
            <p:ph type="title"/>
          </p:nvPr>
        </p:nvSpPr>
        <p:spPr/>
        <p:txBody>
          <a:bodyPr>
            <a:normAutofit fontScale="90000"/>
          </a:bodyPr>
          <a:lstStyle/>
          <a:p>
            <a:r>
              <a:rPr lang="it-IT" dirty="0"/>
              <a:t>Classifier: </a:t>
            </a:r>
            <a:br>
              <a:rPr lang="it-IT" dirty="0"/>
            </a:br>
            <a:r>
              <a:rPr lang="it-IT" dirty="0"/>
              <a:t>Google </a:t>
            </a:r>
            <a:r>
              <a:rPr lang="it-IT" dirty="0" err="1"/>
              <a:t>Cloud AutoML</a:t>
            </a:r>
            <a:r>
              <a:rPr lang="it-IT" dirty="0"/>
              <a:t> Vision</a:t>
            </a:r>
          </a:p>
        </p:txBody>
      </p:sp>
      <p:sp>
        <p:nvSpPr>
          <p:cNvPr id="4" name="Segnaposto data 3">
            <a:extLst>
              <a:ext uri="{FF2B5EF4-FFF2-40B4-BE49-F238E27FC236}">
                <a16:creationId xmlns:a16="http://schemas.microsoft.com/office/drawing/2014/main" id="{02597FFE-1697-B249-A808-1E7071A65FD7}"/>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05EC15FF-B202-3B4C-B0A6-C7862CCCAFD8}"/>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FCE6C496-ADBD-4B46-B092-53625D09FA52}"/>
              </a:ext>
            </a:extLst>
          </p:cNvPr>
          <p:cNvSpPr>
            <a:spLocks noGrp="1"/>
          </p:cNvSpPr>
          <p:nvPr>
            <p:ph type="sldNum" sz="quarter" idx="12"/>
          </p:nvPr>
        </p:nvSpPr>
        <p:spPr/>
        <p:txBody>
          <a:bodyPr/>
          <a:lstStyle/>
          <a:p>
            <a:fld id="{609DF6D4-813C-A64C-B654-F223CB1C5B22}" type="slidenum">
              <a:rPr lang="it-IT" smtClean="0"/>
              <a:t>17</a:t>
            </a:fld>
            <a:endParaRPr lang="it-IT"/>
          </a:p>
        </p:txBody>
      </p:sp>
      <p:pic>
        <p:nvPicPr>
          <p:cNvPr id="7" name="Picture 4" descr="Grafico che mostra il funzionamento di Google Cloud AutoML Vision: caricando un dataset di foto il software esegue il train, lo sviluppo e quindi serve i risultati. Il tutto fruibile tramite API Rest">
            <a:extLst>
              <a:ext uri="{FF2B5EF4-FFF2-40B4-BE49-F238E27FC236}">
                <a16:creationId xmlns:a16="http://schemas.microsoft.com/office/drawing/2014/main" id="{BE82E793-4E58-9743-BACC-36CF1283D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124" y="794764"/>
            <a:ext cx="7115752" cy="4004190"/>
          </a:xfrm>
          <a:prstGeom prst="rect">
            <a:avLst/>
          </a:prstGeom>
        </p:spPr>
      </p:pic>
    </p:spTree>
    <p:extLst>
      <p:ext uri="{BB962C8B-B14F-4D97-AF65-F5344CB8AC3E}">
        <p14:creationId xmlns:p14="http://schemas.microsoft.com/office/powerpoint/2010/main" val="16366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1E1D85-7317-F347-A0A4-69AA74F871C9}"/>
              </a:ext>
            </a:extLst>
          </p:cNvPr>
          <p:cNvSpPr>
            <a:spLocks noGrp="1"/>
          </p:cNvSpPr>
          <p:nvPr>
            <p:ph type="title"/>
          </p:nvPr>
        </p:nvSpPr>
        <p:spPr/>
        <p:txBody>
          <a:bodyPr/>
          <a:lstStyle/>
          <a:p>
            <a:r>
              <a:rPr lang="it-IT" dirty="0" err="1"/>
              <a:t>AutoML Dataset</a:t>
            </a:r>
            <a:endParaRPr lang="it-IT" dirty="0"/>
          </a:p>
        </p:txBody>
      </p:sp>
      <p:sp>
        <p:nvSpPr>
          <p:cNvPr id="4" name="Segnaposto data 3">
            <a:extLst>
              <a:ext uri="{FF2B5EF4-FFF2-40B4-BE49-F238E27FC236}">
                <a16:creationId xmlns:a16="http://schemas.microsoft.com/office/drawing/2014/main" id="{FE84E76C-BD36-B54F-B65F-A55E759683DC}"/>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38393C69-FB57-324E-BBFB-BFD54601646A}"/>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FC381E70-D355-3A46-9E0D-BF5064064954}"/>
              </a:ext>
            </a:extLst>
          </p:cNvPr>
          <p:cNvSpPr>
            <a:spLocks noGrp="1"/>
          </p:cNvSpPr>
          <p:nvPr>
            <p:ph type="sldNum" sz="quarter" idx="12"/>
          </p:nvPr>
        </p:nvSpPr>
        <p:spPr/>
        <p:txBody>
          <a:bodyPr/>
          <a:lstStyle/>
          <a:p>
            <a:fld id="{609DF6D4-813C-A64C-B654-F223CB1C5B22}" type="slidenum">
              <a:rPr lang="it-IT" smtClean="0"/>
              <a:t>18</a:t>
            </a:fld>
            <a:endParaRPr lang="it-IT"/>
          </a:p>
        </p:txBody>
      </p:sp>
      <p:pic>
        <p:nvPicPr>
          <p:cNvPr id="7" name="Picture 4" descr="screenshot delle varie tipologie di immagine caricate">
            <a:extLst>
              <a:ext uri="{FF2B5EF4-FFF2-40B4-BE49-F238E27FC236}">
                <a16:creationId xmlns:a16="http://schemas.microsoft.com/office/drawing/2014/main" id="{EEFA6D20-6D9A-044D-A78F-76ADB64E4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652" y="790075"/>
            <a:ext cx="6867329" cy="2597668"/>
          </a:xfrm>
          <a:prstGeom prst="rect">
            <a:avLst/>
          </a:prstGeom>
        </p:spPr>
      </p:pic>
      <p:sp>
        <p:nvSpPr>
          <p:cNvPr id="3" name="Segnaposto contenuto 2">
            <a:extLst>
              <a:ext uri="{FF2B5EF4-FFF2-40B4-BE49-F238E27FC236}">
                <a16:creationId xmlns:a16="http://schemas.microsoft.com/office/drawing/2014/main" id="{0145BE12-9516-1344-A617-F06E3A408F74}"/>
              </a:ext>
            </a:extLst>
          </p:cNvPr>
          <p:cNvSpPr>
            <a:spLocks noGrp="1"/>
          </p:cNvSpPr>
          <p:nvPr>
            <p:ph idx="1"/>
          </p:nvPr>
        </p:nvSpPr>
        <p:spPr>
          <a:xfrm>
            <a:off x="860571" y="3419708"/>
            <a:ext cx="7314306" cy="1418094"/>
          </a:xfrm>
        </p:spPr>
        <p:txBody>
          <a:bodyPr>
            <a:noAutofit/>
          </a:bodyPr>
          <a:lstStyle/>
          <a:p>
            <a:pPr>
              <a:lnSpc>
                <a:spcPct val="120000"/>
              </a:lnSpc>
            </a:pPr>
            <a:r>
              <a:rPr lang="it-IT" sz="1300" dirty="0"/>
              <a:t>1000 images per category, for a total of 12000 images;</a:t>
            </a:r>
          </a:p>
          <a:p>
            <a:pPr>
              <a:lnSpc>
                <a:spcPct val="120000"/>
              </a:lnSpc>
            </a:pPr>
            <a:r>
              <a:rPr lang="it-IT" sz="1300" dirty="0"/>
              <a:t>80% of the </a:t>
            </a:r>
            <a:r>
              <a:rPr lang="it-IT" sz="1300" dirty="0" err="1"/>
              <a:t>dataset</a:t>
            </a:r>
            <a:r>
              <a:rPr lang="it-IT" sz="1300" dirty="0"/>
              <a:t> used for training: training set;</a:t>
            </a:r>
          </a:p>
          <a:p>
            <a:pPr>
              <a:lnSpc>
                <a:spcPct val="120000"/>
              </a:lnSpc>
            </a:pPr>
            <a:r>
              <a:rPr lang="it-IT" sz="1300" dirty="0"/>
              <a:t>10% of the </a:t>
            </a:r>
            <a:r>
              <a:rPr lang="it-IT" sz="1300" dirty="0" err="1"/>
              <a:t>dataset</a:t>
            </a:r>
            <a:r>
              <a:rPr lang="it-IT" sz="1300" dirty="0"/>
              <a:t> used to optimize the model </a:t>
            </a:r>
            <a:r>
              <a:rPr lang="it-IT" sz="1300" dirty="0" err="1"/>
              <a:t>hyperparameters</a:t>
            </a:r>
            <a:r>
              <a:rPr lang="it-IT" sz="1300" dirty="0"/>
              <a:t>: </a:t>
            </a:r>
            <a:r>
              <a:rPr lang="it-IT" sz="1300" dirty="0" err="1"/>
              <a:t>validation</a:t>
            </a:r>
            <a:r>
              <a:rPr lang="it-IT" sz="1300" dirty="0"/>
              <a:t> set;</a:t>
            </a:r>
          </a:p>
          <a:p>
            <a:pPr>
              <a:lnSpc>
                <a:spcPct val="120000"/>
              </a:lnSpc>
            </a:pPr>
            <a:r>
              <a:rPr lang="it-IT" sz="1300" dirty="0"/>
              <a:t>10% of the </a:t>
            </a:r>
            <a:r>
              <a:rPr lang="it-IT" sz="1300" dirty="0" err="1"/>
              <a:t>dataset</a:t>
            </a:r>
            <a:r>
              <a:rPr lang="it-IT" sz="1300" dirty="0"/>
              <a:t> used to evaluate the model: test set.</a:t>
            </a:r>
          </a:p>
        </p:txBody>
      </p:sp>
    </p:spTree>
    <p:extLst>
      <p:ext uri="{BB962C8B-B14F-4D97-AF65-F5344CB8AC3E}">
        <p14:creationId xmlns:p14="http://schemas.microsoft.com/office/powerpoint/2010/main" val="1809978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8851D0-A7FB-884E-BE8D-825147B09E09}"/>
              </a:ext>
            </a:extLst>
          </p:cNvPr>
          <p:cNvSpPr>
            <a:spLocks noGrp="1"/>
          </p:cNvSpPr>
          <p:nvPr>
            <p:ph type="title"/>
          </p:nvPr>
        </p:nvSpPr>
        <p:spPr/>
        <p:txBody>
          <a:bodyPr/>
          <a:lstStyle/>
          <a:p>
            <a:r>
              <a:rPr lang="it-IT" dirty="0"/>
              <a:t>Training results</a:t>
            </a:r>
          </a:p>
        </p:txBody>
      </p:sp>
      <p:sp>
        <p:nvSpPr>
          <p:cNvPr id="4" name="Segnaposto data 3">
            <a:extLst>
              <a:ext uri="{FF2B5EF4-FFF2-40B4-BE49-F238E27FC236}">
                <a16:creationId xmlns:a16="http://schemas.microsoft.com/office/drawing/2014/main" id="{0E9107C2-C2A7-A444-BE6D-FD0603E7D402}"/>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4953AA3D-94CE-A544-AB85-EEFD623AB0A9}"/>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06E77BD0-43A8-2449-A563-7CF18AC514A3}"/>
              </a:ext>
            </a:extLst>
          </p:cNvPr>
          <p:cNvSpPr>
            <a:spLocks noGrp="1"/>
          </p:cNvSpPr>
          <p:nvPr>
            <p:ph type="sldNum" sz="quarter" idx="12"/>
          </p:nvPr>
        </p:nvSpPr>
        <p:spPr/>
        <p:txBody>
          <a:bodyPr/>
          <a:lstStyle/>
          <a:p>
            <a:fld id="{609DF6D4-813C-A64C-B654-F223CB1C5B22}" type="slidenum">
              <a:rPr lang="it-IT" smtClean="0"/>
              <a:t>19</a:t>
            </a:fld>
            <a:endParaRPr lang="it-IT"/>
          </a:p>
        </p:txBody>
      </p:sp>
      <p:pic>
        <p:nvPicPr>
          <p:cNvPr id="7" name="Content Placeholder 4" descr="screenshot che mostra i risultati del training di Google AutoML: precision 93,1%, recall 92,3%">
            <a:extLst>
              <a:ext uri="{FF2B5EF4-FFF2-40B4-BE49-F238E27FC236}">
                <a16:creationId xmlns:a16="http://schemas.microsoft.com/office/drawing/2014/main" id="{05C04F3C-E114-C34C-A5A1-85F364E016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5067" y="782665"/>
            <a:ext cx="6873865" cy="3998562"/>
          </a:xfrm>
        </p:spPr>
      </p:pic>
    </p:spTree>
    <p:extLst>
      <p:ext uri="{BB962C8B-B14F-4D97-AF65-F5344CB8AC3E}">
        <p14:creationId xmlns:p14="http://schemas.microsoft.com/office/powerpoint/2010/main" val="1901974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F8F1BA-AD32-014F-8A1E-1B376DCF4217}"/>
              </a:ext>
            </a:extLst>
          </p:cNvPr>
          <p:cNvSpPr>
            <a:spLocks noGrp="1"/>
          </p:cNvSpPr>
          <p:nvPr>
            <p:ph type="title"/>
          </p:nvPr>
        </p:nvSpPr>
        <p:spPr/>
        <p:txBody>
          <a:bodyPr/>
          <a:lstStyle/>
          <a:p>
            <a:r>
              <a:rPr lang="it-IT" dirty="0" err="1"/>
              <a:t>About</a:t>
            </a:r>
            <a:r>
              <a:rPr lang="it-IT" dirty="0"/>
              <a:t> me</a:t>
            </a:r>
          </a:p>
        </p:txBody>
      </p:sp>
      <p:sp>
        <p:nvSpPr>
          <p:cNvPr id="3" name="Segnaposto contenuto 2">
            <a:extLst>
              <a:ext uri="{FF2B5EF4-FFF2-40B4-BE49-F238E27FC236}">
                <a16:creationId xmlns:a16="http://schemas.microsoft.com/office/drawing/2014/main" id="{8E24BAAE-81C0-AF45-A48E-7308719CACCC}"/>
              </a:ext>
            </a:extLst>
          </p:cNvPr>
          <p:cNvSpPr>
            <a:spLocks noGrp="1"/>
          </p:cNvSpPr>
          <p:nvPr>
            <p:ph idx="1"/>
          </p:nvPr>
        </p:nvSpPr>
        <p:spPr>
          <a:xfrm>
            <a:off x="95529" y="826077"/>
            <a:ext cx="4476472" cy="3974523"/>
          </a:xfrm>
        </p:spPr>
        <p:txBody>
          <a:bodyPr>
            <a:normAutofit fontScale="77500" lnSpcReduction="20000"/>
          </a:bodyPr>
          <a:lstStyle/>
          <a:p>
            <a:r>
              <a:rPr lang="en-US" b="1" dirty="0"/>
              <a:t>Name</a:t>
            </a:r>
            <a:r>
              <a:rPr lang="en-US" dirty="0"/>
              <a:t>: Gregorio Pellegrino</a:t>
            </a:r>
            <a:endParaRPr lang="en-US" b="1" dirty="0"/>
          </a:p>
          <a:p>
            <a:r>
              <a:rPr lang="en-US" b="1" dirty="0"/>
              <a:t>Nationality</a:t>
            </a:r>
            <a:r>
              <a:rPr lang="en-US" dirty="0"/>
              <a:t>: Italian</a:t>
            </a:r>
          </a:p>
          <a:p>
            <a:r>
              <a:rPr lang="en-US" b="1" dirty="0"/>
              <a:t>City of residence</a:t>
            </a:r>
            <a:r>
              <a:rPr lang="en-US" dirty="0"/>
              <a:t>: Turin (Juventus FC)</a:t>
            </a:r>
          </a:p>
          <a:p>
            <a:r>
              <a:rPr lang="en-US" b="1" dirty="0"/>
              <a:t>Education</a:t>
            </a:r>
            <a:r>
              <a:rPr lang="en-US" dirty="0"/>
              <a:t>: Computer engineering</a:t>
            </a:r>
          </a:p>
          <a:p>
            <a:r>
              <a:rPr lang="en-US" b="1" dirty="0"/>
              <a:t>International Working Groups</a:t>
            </a:r>
            <a:r>
              <a:rPr lang="en-US" dirty="0"/>
              <a:t>:</a:t>
            </a:r>
          </a:p>
          <a:p>
            <a:pPr lvl="1"/>
            <a:r>
              <a:rPr lang="en-US" dirty="0"/>
              <a:t>Publishing Working Group (W3C)</a:t>
            </a:r>
          </a:p>
          <a:p>
            <a:pPr lvl="1"/>
            <a:r>
              <a:rPr lang="en-US" dirty="0"/>
              <a:t>EPUB 3 (W3C)</a:t>
            </a:r>
          </a:p>
          <a:p>
            <a:pPr lvl="1"/>
            <a:r>
              <a:rPr lang="en-US" dirty="0"/>
              <a:t>Transition To accessible EPUB (DAISY)</a:t>
            </a:r>
          </a:p>
          <a:p>
            <a:pPr lvl="1"/>
            <a:r>
              <a:rPr lang="en-US" dirty="0"/>
              <a:t>Reading Systems (DAISY)</a:t>
            </a:r>
          </a:p>
          <a:p>
            <a:r>
              <a:rPr lang="en-US" b="1" dirty="0"/>
              <a:t>Work for</a:t>
            </a:r>
            <a:r>
              <a:rPr lang="en-US" dirty="0"/>
              <a:t>: Fondazione LIA </a:t>
            </a:r>
            <a:br>
              <a:rPr lang="en-US" dirty="0"/>
            </a:br>
            <a:r>
              <a:rPr lang="en-US" dirty="0"/>
              <a:t>(Chief Accessibility Officer)</a:t>
            </a:r>
          </a:p>
        </p:txBody>
      </p:sp>
      <p:sp>
        <p:nvSpPr>
          <p:cNvPr id="4" name="Segnaposto data 3">
            <a:extLst>
              <a:ext uri="{FF2B5EF4-FFF2-40B4-BE49-F238E27FC236}">
                <a16:creationId xmlns:a16="http://schemas.microsoft.com/office/drawing/2014/main" id="{D49C77E5-E2B4-514A-821D-0EEF598BCDDB}"/>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06735386-2CC1-9742-8707-E1F580EC32D4}"/>
              </a:ext>
            </a:extLst>
          </p:cNvPr>
          <p:cNvSpPr>
            <a:spLocks noGrp="1"/>
          </p:cNvSpPr>
          <p:nvPr>
            <p:ph type="ftr" sz="quarter" idx="11"/>
          </p:nvPr>
        </p:nvSpPr>
        <p:spPr/>
        <p:txBody>
          <a:bodyPr/>
          <a:lstStyle/>
          <a:p>
            <a:r>
              <a:rPr lang="it-IT"/>
              <a:t>© Fondazione LIA</a:t>
            </a:r>
            <a:endParaRPr lang="it-IT" dirty="0"/>
          </a:p>
        </p:txBody>
      </p:sp>
      <p:sp>
        <p:nvSpPr>
          <p:cNvPr id="6" name="Segnaposto numero diapositiva 5">
            <a:extLst>
              <a:ext uri="{FF2B5EF4-FFF2-40B4-BE49-F238E27FC236}">
                <a16:creationId xmlns:a16="http://schemas.microsoft.com/office/drawing/2014/main" id="{540D0F03-CB08-854F-8407-09EDBE7564BB}"/>
              </a:ext>
            </a:extLst>
          </p:cNvPr>
          <p:cNvSpPr>
            <a:spLocks noGrp="1"/>
          </p:cNvSpPr>
          <p:nvPr>
            <p:ph type="sldNum" sz="quarter" idx="12"/>
          </p:nvPr>
        </p:nvSpPr>
        <p:spPr/>
        <p:txBody>
          <a:bodyPr/>
          <a:lstStyle/>
          <a:p>
            <a:fld id="{609DF6D4-813C-A64C-B654-F223CB1C5B22}" type="slidenum">
              <a:rPr lang="it-IT" smtClean="0"/>
              <a:t>2</a:t>
            </a:fld>
            <a:endParaRPr lang="it-IT"/>
          </a:p>
        </p:txBody>
      </p:sp>
      <p:sp>
        <p:nvSpPr>
          <p:cNvPr id="7" name="Ovale 6">
            <a:extLst>
              <a:ext uri="{FF2B5EF4-FFF2-40B4-BE49-F238E27FC236}">
                <a16:creationId xmlns:a16="http://schemas.microsoft.com/office/drawing/2014/main" id="{07E47402-41FA-9841-B40E-37DA63859387}"/>
              </a:ext>
            </a:extLst>
          </p:cNvPr>
          <p:cNvSpPr/>
          <p:nvPr/>
        </p:nvSpPr>
        <p:spPr>
          <a:xfrm>
            <a:off x="5263889" y="967021"/>
            <a:ext cx="3468784" cy="346878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960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7E9670-C789-A841-9015-778A46BC1A8A}"/>
              </a:ext>
            </a:extLst>
          </p:cNvPr>
          <p:cNvSpPr>
            <a:spLocks noGrp="1"/>
          </p:cNvSpPr>
          <p:nvPr>
            <p:ph type="title"/>
          </p:nvPr>
        </p:nvSpPr>
        <p:spPr/>
        <p:txBody>
          <a:bodyPr/>
          <a:lstStyle/>
          <a:p>
            <a:r>
              <a:rPr lang="it-IT" dirty="0"/>
              <a:t>Alternative description according to LIA</a:t>
            </a:r>
          </a:p>
        </p:txBody>
      </p:sp>
      <p:sp>
        <p:nvSpPr>
          <p:cNvPr id="4" name="Segnaposto data 3">
            <a:extLst>
              <a:ext uri="{FF2B5EF4-FFF2-40B4-BE49-F238E27FC236}">
                <a16:creationId xmlns:a16="http://schemas.microsoft.com/office/drawing/2014/main" id="{980536B2-F620-CE4E-B5E0-288462882DFE}"/>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766A1143-D574-E245-9243-CC09D9F5D305}"/>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60EB0EE0-C21D-7E49-97AB-0A87F42FF47C}"/>
              </a:ext>
            </a:extLst>
          </p:cNvPr>
          <p:cNvSpPr>
            <a:spLocks noGrp="1"/>
          </p:cNvSpPr>
          <p:nvPr>
            <p:ph type="sldNum" sz="quarter" idx="12"/>
          </p:nvPr>
        </p:nvSpPr>
        <p:spPr/>
        <p:txBody>
          <a:bodyPr/>
          <a:lstStyle/>
          <a:p>
            <a:fld id="{609DF6D4-813C-A64C-B654-F223CB1C5B22}" type="slidenum">
              <a:rPr lang="it-IT" smtClean="0"/>
              <a:t>20</a:t>
            </a:fld>
            <a:endParaRPr lang="it-IT"/>
          </a:p>
        </p:txBody>
      </p:sp>
      <p:graphicFrame>
        <p:nvGraphicFramePr>
          <p:cNvPr id="7" name="Diagramma 6" descr="Descrizione alternativa formata da due parti: categoria dell'immagine e descrizione dell'immagine">
            <a:extLst>
              <a:ext uri="{FF2B5EF4-FFF2-40B4-BE49-F238E27FC236}">
                <a16:creationId xmlns:a16="http://schemas.microsoft.com/office/drawing/2014/main" id="{2D942764-2D8A-034F-8561-A6B4885010A4}"/>
              </a:ext>
            </a:extLst>
          </p:cNvPr>
          <p:cNvGraphicFramePr/>
          <p:nvPr/>
        </p:nvGraphicFramePr>
        <p:xfrm>
          <a:off x="2286000" y="1262062"/>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056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BDC7D5-8A8D-BE4F-B7DF-9B96966B0F42}"/>
              </a:ext>
            </a:extLst>
          </p:cNvPr>
          <p:cNvSpPr>
            <a:spLocks noGrp="1"/>
          </p:cNvSpPr>
          <p:nvPr>
            <p:ph type="title"/>
          </p:nvPr>
        </p:nvSpPr>
        <p:spPr>
          <a:xfrm>
            <a:off x="1317356" y="55635"/>
            <a:ext cx="7772400" cy="591199"/>
          </a:xfrm>
        </p:spPr>
        <p:txBody>
          <a:bodyPr>
            <a:normAutofit fontScale="90000"/>
          </a:bodyPr>
          <a:lstStyle/>
          <a:p>
            <a:r>
              <a:rPr lang="en-US" dirty="0"/>
              <a:t>Comparison of available services </a:t>
            </a:r>
            <a:br>
              <a:rPr lang="en-US" dirty="0"/>
            </a:br>
            <a:r>
              <a:rPr lang="en-US" dirty="0"/>
              <a:t>for image description</a:t>
            </a:r>
          </a:p>
        </p:txBody>
      </p:sp>
      <p:sp>
        <p:nvSpPr>
          <p:cNvPr id="4" name="Segnaposto data 3">
            <a:extLst>
              <a:ext uri="{FF2B5EF4-FFF2-40B4-BE49-F238E27FC236}">
                <a16:creationId xmlns:a16="http://schemas.microsoft.com/office/drawing/2014/main" id="{51E6607C-9021-934E-8A03-39E25D163D9C}"/>
              </a:ext>
            </a:extLst>
          </p:cNvPr>
          <p:cNvSpPr>
            <a:spLocks noGrp="1"/>
          </p:cNvSpPr>
          <p:nvPr>
            <p:ph type="dt" sz="half" idx="10"/>
          </p:nvPr>
        </p:nvSpPr>
        <p:spPr>
          <a:xfrm>
            <a:off x="1217032" y="4925291"/>
            <a:ext cx="1543050" cy="154783"/>
          </a:xfrm>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E813FBEB-6797-BF43-A10C-D0CA92E93489}"/>
              </a:ext>
            </a:extLst>
          </p:cNvPr>
          <p:cNvSpPr>
            <a:spLocks noGrp="1"/>
          </p:cNvSpPr>
          <p:nvPr>
            <p:ph type="ftr" sz="quarter" idx="11"/>
          </p:nvPr>
        </p:nvSpPr>
        <p:spPr>
          <a:xfrm>
            <a:off x="3414713" y="4925291"/>
            <a:ext cx="2314575" cy="154783"/>
          </a:xfrm>
        </p:spPr>
        <p:txBody>
          <a:bodyPr/>
          <a:lstStyle/>
          <a:p>
            <a:r>
              <a:rPr lang="it-IT" dirty="0"/>
              <a:t>© Fondazione LIA</a:t>
            </a:r>
          </a:p>
        </p:txBody>
      </p:sp>
      <p:sp>
        <p:nvSpPr>
          <p:cNvPr id="6" name="Segnaposto numero diapositiva 5">
            <a:extLst>
              <a:ext uri="{FF2B5EF4-FFF2-40B4-BE49-F238E27FC236}">
                <a16:creationId xmlns:a16="http://schemas.microsoft.com/office/drawing/2014/main" id="{32F93CEE-39FB-DC49-AB04-4FD618DAED9A}"/>
              </a:ext>
            </a:extLst>
          </p:cNvPr>
          <p:cNvSpPr>
            <a:spLocks noGrp="1"/>
          </p:cNvSpPr>
          <p:nvPr>
            <p:ph type="sldNum" sz="quarter" idx="12"/>
          </p:nvPr>
        </p:nvSpPr>
        <p:spPr>
          <a:xfrm>
            <a:off x="6391711" y="4925291"/>
            <a:ext cx="1543050" cy="154783"/>
          </a:xfrm>
        </p:spPr>
        <p:txBody>
          <a:bodyPr/>
          <a:lstStyle/>
          <a:p>
            <a:fld id="{609DF6D4-813C-A64C-B654-F223CB1C5B22}" type="slidenum">
              <a:rPr lang="it-IT" smtClean="0"/>
              <a:t>21</a:t>
            </a:fld>
            <a:endParaRPr lang="it-IT"/>
          </a:p>
        </p:txBody>
      </p:sp>
      <p:graphicFrame>
        <p:nvGraphicFramePr>
          <p:cNvPr id="7" name="Content Placeholder 3">
            <a:extLst>
              <a:ext uri="{FF2B5EF4-FFF2-40B4-BE49-F238E27FC236}">
                <a16:creationId xmlns:a16="http://schemas.microsoft.com/office/drawing/2014/main" id="{7D140919-1CA1-AB49-A356-7ACA660CD72B}"/>
              </a:ext>
            </a:extLst>
          </p:cNvPr>
          <p:cNvGraphicFramePr>
            <a:graphicFrameLocks noGrp="1"/>
          </p:cNvGraphicFramePr>
          <p:nvPr>
            <p:ph idx="1"/>
            <p:extLst>
              <p:ext uri="{D42A27DB-BD31-4B8C-83A1-F6EECF244321}">
                <p14:modId xmlns:p14="http://schemas.microsoft.com/office/powerpoint/2010/main" val="464202018"/>
              </p:ext>
            </p:extLst>
          </p:nvPr>
        </p:nvGraphicFramePr>
        <p:xfrm>
          <a:off x="55848" y="811756"/>
          <a:ext cx="9033908" cy="3997008"/>
        </p:xfrm>
        <a:graphic>
          <a:graphicData uri="http://schemas.openxmlformats.org/drawingml/2006/table">
            <a:tbl>
              <a:tblPr firstRow="1" firstCol="1">
                <a:tableStyleId>{FABFCF23-3B69-468F-B69F-88F6DE6A72F2}</a:tableStyleId>
              </a:tblPr>
              <a:tblGrid>
                <a:gridCol w="1707734">
                  <a:extLst>
                    <a:ext uri="{9D8B030D-6E8A-4147-A177-3AD203B41FA5}">
                      <a16:colId xmlns:a16="http://schemas.microsoft.com/office/drawing/2014/main" val="622419429"/>
                    </a:ext>
                  </a:extLst>
                </a:gridCol>
                <a:gridCol w="7326174">
                  <a:extLst>
                    <a:ext uri="{9D8B030D-6E8A-4147-A177-3AD203B41FA5}">
                      <a16:colId xmlns:a16="http://schemas.microsoft.com/office/drawing/2014/main" val="2098830234"/>
                    </a:ext>
                  </a:extLst>
                </a:gridCol>
              </a:tblGrid>
              <a:tr h="244171">
                <a:tc>
                  <a:txBody>
                    <a:bodyPr/>
                    <a:lstStyle/>
                    <a:p>
                      <a:pPr algn="ctr" rtl="0" fontAlgn="b"/>
                      <a:r>
                        <a:rPr lang="it-IT" sz="1200" dirty="0">
                          <a:effectLst/>
                          <a:latin typeface="Verdana" panose="020B0604030504040204" pitchFamily="34" charset="0"/>
                          <a:ea typeface="Verdana" panose="020B0604030504040204" pitchFamily="34" charset="0"/>
                          <a:cs typeface="Verdana" panose="020B0604030504040204" pitchFamily="34" charset="0"/>
                        </a:rPr>
                        <a:t>Service Name</a:t>
                      </a:r>
                      <a:endParaRPr lang="it-IT" sz="1200" b="1" dirty="0">
                        <a:effectLst/>
                        <a:latin typeface="Verdana" panose="020B0604030504040204" pitchFamily="34" charset="0"/>
                        <a:ea typeface="Verdana" panose="020B0604030504040204" pitchFamily="34" charset="0"/>
                        <a:cs typeface="Verdana" panose="020B0604030504040204" pitchFamily="34" charset="0"/>
                      </a:endParaRPr>
                    </a:p>
                  </a:txBody>
                  <a:tcPr marL="11940" marR="11940" marT="7960" marB="7960" anchor="b"/>
                </a:tc>
                <a:tc>
                  <a:txBody>
                    <a:bodyPr/>
                    <a:lstStyle/>
                    <a:p>
                      <a:pPr algn="ctr" rtl="0" fontAlgn="b"/>
                      <a:r>
                        <a:rPr lang="it-IT" sz="1200" dirty="0">
                          <a:effectLst/>
                          <a:latin typeface="Verdana" panose="020B0604030504040204" pitchFamily="34" charset="0"/>
                          <a:ea typeface="Verdana" panose="020B0604030504040204" pitchFamily="34" charset="0"/>
                          <a:cs typeface="Verdana" panose="020B0604030504040204" pitchFamily="34" charset="0"/>
                        </a:rPr>
                        <a:t>Features</a:t>
                      </a:r>
                      <a:endParaRPr lang="it-IT" sz="1200" b="1" dirty="0">
                        <a:effectLst/>
                        <a:latin typeface="Verdana" panose="020B0604030504040204" pitchFamily="34" charset="0"/>
                        <a:ea typeface="Verdana" panose="020B0604030504040204" pitchFamily="34" charset="0"/>
                        <a:cs typeface="Verdana" panose="020B0604030504040204" pitchFamily="34" charset="0"/>
                      </a:endParaRPr>
                    </a:p>
                  </a:txBody>
                  <a:tcPr marL="11940" marR="11940" marT="7960" marB="7960" anchor="b"/>
                </a:tc>
                <a:extLst>
                  <a:ext uri="{0D108BD9-81ED-4DB2-BD59-A6C34878D82A}">
                    <a16:rowId xmlns:a16="http://schemas.microsoft.com/office/drawing/2014/main" val="3113898273"/>
                  </a:ext>
                </a:extLst>
              </a:tr>
              <a:tr h="693407">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Microsoft Computer Vision</a:t>
                      </a:r>
                    </a:p>
                  </a:txBody>
                  <a:tcPr marL="11940" marR="11940" marT="7960" marB="7960" anchor="ctr"/>
                </a:tc>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Categorization according to a specific taxonomy, dominant colors / white and black, labeling, description, presence of faces, type image ( clipart / drawing "dashed"), content for adults, celebrities, places, ocr and handwritten text recognition (beta)</a:t>
                      </a:r>
                    </a:p>
                  </a:txBody>
                  <a:tcPr marL="11940" marR="11940" marT="7960" marB="7960" anchor="ctr"/>
                </a:tc>
                <a:extLst>
                  <a:ext uri="{0D108BD9-81ED-4DB2-BD59-A6C34878D82A}">
                    <a16:rowId xmlns:a16="http://schemas.microsoft.com/office/drawing/2014/main" val="171286494"/>
                  </a:ext>
                </a:extLst>
              </a:tr>
              <a:tr h="918025">
                <a:tc>
                  <a:txBody>
                    <a:bodyPr/>
                    <a:lstStyle/>
                    <a:p>
                      <a:pPr rtl="0" fontAlgn="b"/>
                      <a:r>
                        <a:rPr lang="it-IT" sz="1200" dirty="0" err="1">
                          <a:effectLst/>
                          <a:latin typeface="Verdana" panose="020B0604030504040204" pitchFamily="34" charset="0"/>
                          <a:ea typeface="Verdana" panose="020B0604030504040204" pitchFamily="34" charset="0"/>
                          <a:cs typeface="Verdana" panose="020B0604030504040204" pitchFamily="34" charset="0"/>
                        </a:rPr>
                        <a:t>Clarifier</a:t>
                      </a:r>
                      <a:endParaRPr lang="it-IT" sz="1200" dirty="0">
                        <a:effectLst/>
                        <a:latin typeface="Verdana" panose="020B0604030504040204" pitchFamily="34" charset="0"/>
                        <a:ea typeface="Verdana" panose="020B0604030504040204" pitchFamily="34" charset="0"/>
                        <a:cs typeface="Verdana" panose="020B0604030504040204" pitchFamily="34" charset="0"/>
                      </a:endParaRPr>
                    </a:p>
                  </a:txBody>
                  <a:tcPr marL="11940" marR="11940" marT="7960" marB="7960" anchor="ctr"/>
                </a:tc>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Labeling of images from a recognition model trained to recognize a certain category of concepts. Some models (full list https://clarifai.com/models): general, face recognition, celebrities, violent or adult content, food,...). You can create your own template and train it with your own set of images and categories</a:t>
                      </a:r>
                    </a:p>
                  </a:txBody>
                  <a:tcPr marL="11940" marR="11940" marT="7960" marB="7960" anchor="ctr"/>
                </a:tc>
                <a:extLst>
                  <a:ext uri="{0D108BD9-81ED-4DB2-BD59-A6C34878D82A}">
                    <a16:rowId xmlns:a16="http://schemas.microsoft.com/office/drawing/2014/main" val="4234890132"/>
                  </a:ext>
                </a:extLst>
              </a:tr>
              <a:tr h="468789">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Amazon </a:t>
                      </a:r>
                      <a:r>
                        <a:rPr lang="it-IT" sz="1200" dirty="0" err="1">
                          <a:effectLst/>
                          <a:latin typeface="Verdana" panose="020B0604030504040204" pitchFamily="34" charset="0"/>
                          <a:ea typeface="Verdana" panose="020B0604030504040204" pitchFamily="34" charset="0"/>
                          <a:cs typeface="Verdana" panose="020B0604030504040204" pitchFamily="34" charset="0"/>
                        </a:rPr>
                        <a:t>Rekognition</a:t>
                      </a:r>
                      <a:endParaRPr lang="it-IT" sz="1200" dirty="0">
                        <a:effectLst/>
                        <a:latin typeface="Verdana" panose="020B0604030504040204" pitchFamily="34" charset="0"/>
                        <a:ea typeface="Verdana" panose="020B0604030504040204" pitchFamily="34" charset="0"/>
                        <a:cs typeface="Verdana" panose="020B0604030504040204" pitchFamily="34" charset="0"/>
                      </a:endParaRPr>
                    </a:p>
                  </a:txBody>
                  <a:tcPr marL="11940" marR="11940" marT="7960" marB="7960" anchor="ctr"/>
                </a:tc>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Labeling of objects and scenes (sunset, beach,...), recognition, facial analysis and comparison, celebrities, adult content, ocr</a:t>
                      </a:r>
                    </a:p>
                  </a:txBody>
                  <a:tcPr marL="11940" marR="11940" marT="7960" marB="7960" anchor="ctr"/>
                </a:tc>
                <a:extLst>
                  <a:ext uri="{0D108BD9-81ED-4DB2-BD59-A6C34878D82A}">
                    <a16:rowId xmlns:a16="http://schemas.microsoft.com/office/drawing/2014/main" val="3793144193"/>
                  </a:ext>
                </a:extLst>
              </a:tr>
              <a:tr h="918025">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Google </a:t>
                      </a:r>
                      <a:r>
                        <a:rPr lang="it-IT" sz="1200" dirty="0" err="1">
                          <a:effectLst/>
                          <a:latin typeface="Verdana" panose="020B0604030504040204" pitchFamily="34" charset="0"/>
                          <a:ea typeface="Verdana" panose="020B0604030504040204" pitchFamily="34" charset="0"/>
                          <a:cs typeface="Verdana" panose="020B0604030504040204" pitchFamily="34" charset="0"/>
                        </a:rPr>
                        <a:t>Cloud</a:t>
                      </a:r>
                      <a:r>
                        <a:rPr lang="it-IT" sz="1200" dirty="0">
                          <a:effectLst/>
                          <a:latin typeface="Verdana" panose="020B0604030504040204" pitchFamily="34" charset="0"/>
                          <a:ea typeface="Verdana" panose="020B0604030504040204" pitchFamily="34" charset="0"/>
                          <a:cs typeface="Verdana" panose="020B0604030504040204" pitchFamily="34" charset="0"/>
                        </a:rPr>
                        <a:t> Vision</a:t>
                      </a:r>
                    </a:p>
                  </a:txBody>
                  <a:tcPr marL="11940" marR="11940" marT="7960" marB="7960" anchor="ctr"/>
                </a:tc>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Labeling, web detection (entity categorization by searching for similar images), ocr, handwritten text (beta), logos, content for audlti/violent/racist (safeSearch), dominant colors, product search (beta), facial detection (unsupported recognition) Ability to create and train custom templates</a:t>
                      </a:r>
                    </a:p>
                  </a:txBody>
                  <a:tcPr marL="11940" marR="11940" marT="7960" marB="7960" anchor="ctr"/>
                </a:tc>
                <a:extLst>
                  <a:ext uri="{0D108BD9-81ED-4DB2-BD59-A6C34878D82A}">
                    <a16:rowId xmlns:a16="http://schemas.microsoft.com/office/drawing/2014/main" val="3004800446"/>
                  </a:ext>
                </a:extLst>
              </a:tr>
              <a:tr h="244171">
                <a:tc>
                  <a:txBody>
                    <a:bodyPr/>
                    <a:lstStyle/>
                    <a:p>
                      <a:pPr rtl="0" fontAlgn="b"/>
                      <a:r>
                        <a:rPr lang="it-IT" sz="1200" dirty="0" err="1">
                          <a:effectLst/>
                          <a:latin typeface="Verdana" panose="020B0604030504040204" pitchFamily="34" charset="0"/>
                          <a:ea typeface="Verdana" panose="020B0604030504040204" pitchFamily="34" charset="0"/>
                          <a:cs typeface="Verdana" panose="020B0604030504040204" pitchFamily="34" charset="0"/>
                        </a:rPr>
                        <a:t>CloudSight</a:t>
                      </a:r>
                      <a:endParaRPr lang="it-IT" sz="1200" dirty="0">
                        <a:effectLst/>
                        <a:latin typeface="Verdana" panose="020B0604030504040204" pitchFamily="34" charset="0"/>
                        <a:ea typeface="Verdana" panose="020B0604030504040204" pitchFamily="34" charset="0"/>
                        <a:cs typeface="Verdana" panose="020B0604030504040204" pitchFamily="34" charset="0"/>
                      </a:endParaRPr>
                    </a:p>
                  </a:txBody>
                  <a:tcPr marL="11940" marR="11940" marT="7960" marB="7960" anchor="ctr"/>
                </a:tc>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Image description, main subject recognition image</a:t>
                      </a:r>
                    </a:p>
                  </a:txBody>
                  <a:tcPr marL="11940" marR="11940" marT="7960" marB="7960" anchor="ctr"/>
                </a:tc>
                <a:extLst>
                  <a:ext uri="{0D108BD9-81ED-4DB2-BD59-A6C34878D82A}">
                    <a16:rowId xmlns:a16="http://schemas.microsoft.com/office/drawing/2014/main" val="317693373"/>
                  </a:ext>
                </a:extLst>
              </a:tr>
              <a:tr h="510420">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IBM Watson Visual </a:t>
                      </a:r>
                      <a:r>
                        <a:rPr lang="it-IT" sz="1200" dirty="0" err="1">
                          <a:effectLst/>
                          <a:latin typeface="Verdana" panose="020B0604030504040204" pitchFamily="34" charset="0"/>
                          <a:ea typeface="Verdana" panose="020B0604030504040204" pitchFamily="34" charset="0"/>
                          <a:cs typeface="Verdana" panose="020B0604030504040204" pitchFamily="34" charset="0"/>
                        </a:rPr>
                        <a:t>Recognition</a:t>
                      </a:r>
                      <a:endParaRPr lang="it-IT" sz="1200" dirty="0">
                        <a:effectLst/>
                        <a:latin typeface="Verdana" panose="020B0604030504040204" pitchFamily="34" charset="0"/>
                        <a:ea typeface="Verdana" panose="020B0604030504040204" pitchFamily="34" charset="0"/>
                        <a:cs typeface="Verdana" panose="020B0604030504040204" pitchFamily="34" charset="0"/>
                      </a:endParaRPr>
                    </a:p>
                  </a:txBody>
                  <a:tcPr marL="11940" marR="11940" marT="7960" marB="7960" anchor="ctr"/>
                </a:tc>
                <a:tc>
                  <a:txBody>
                    <a:bodyPr/>
                    <a:lstStyle/>
                    <a:p>
                      <a:pPr rtl="0" fontAlgn="b"/>
                      <a:r>
                        <a:rPr lang="it-IT" sz="1200" dirty="0">
                          <a:effectLst/>
                          <a:latin typeface="Verdana" panose="020B0604030504040204" pitchFamily="34" charset="0"/>
                          <a:ea typeface="Verdana" panose="020B0604030504040204" pitchFamily="34" charset="0"/>
                          <a:cs typeface="Verdana" panose="020B0604030504040204" pitchFamily="34" charset="0"/>
                        </a:rPr>
                        <a:t>Label, facial recognition (no celebrity), food, explicit content</a:t>
                      </a:r>
                    </a:p>
                  </a:txBody>
                  <a:tcPr marL="11940" marR="11940" marT="7960" marB="7960" anchor="ctr"/>
                </a:tc>
                <a:extLst>
                  <a:ext uri="{0D108BD9-81ED-4DB2-BD59-A6C34878D82A}">
                    <a16:rowId xmlns:a16="http://schemas.microsoft.com/office/drawing/2014/main" val="2737323103"/>
                  </a:ext>
                </a:extLst>
              </a:tr>
            </a:tbl>
          </a:graphicData>
        </a:graphic>
      </p:graphicFrame>
    </p:spTree>
    <p:extLst>
      <p:ext uri="{BB962C8B-B14F-4D97-AF65-F5344CB8AC3E}">
        <p14:creationId xmlns:p14="http://schemas.microsoft.com/office/powerpoint/2010/main" val="232492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82D21C-4AE1-7248-BFF1-8450E530E8F9}"/>
              </a:ext>
            </a:extLst>
          </p:cNvPr>
          <p:cNvSpPr>
            <a:spLocks noGrp="1"/>
          </p:cNvSpPr>
          <p:nvPr>
            <p:ph type="title"/>
          </p:nvPr>
        </p:nvSpPr>
        <p:spPr/>
        <p:txBody>
          <a:bodyPr/>
          <a:lstStyle/>
          <a:p>
            <a:r>
              <a:rPr lang="it-IT" dirty="0"/>
              <a:t>Selected services</a:t>
            </a:r>
          </a:p>
        </p:txBody>
      </p:sp>
      <p:sp>
        <p:nvSpPr>
          <p:cNvPr id="4" name="Segnaposto data 3">
            <a:extLst>
              <a:ext uri="{FF2B5EF4-FFF2-40B4-BE49-F238E27FC236}">
                <a16:creationId xmlns:a16="http://schemas.microsoft.com/office/drawing/2014/main" id="{9034C865-3FBA-8C41-BC93-EC6E9BF0B82C}"/>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AEB4FCFD-7310-E84E-92B4-B6314F32CC24}"/>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91AB0EB1-8798-0740-A432-CE1BB9C22F53}"/>
              </a:ext>
            </a:extLst>
          </p:cNvPr>
          <p:cNvSpPr>
            <a:spLocks noGrp="1"/>
          </p:cNvSpPr>
          <p:nvPr>
            <p:ph type="sldNum" sz="quarter" idx="12"/>
          </p:nvPr>
        </p:nvSpPr>
        <p:spPr/>
        <p:txBody>
          <a:bodyPr/>
          <a:lstStyle/>
          <a:p>
            <a:fld id="{609DF6D4-813C-A64C-B654-F223CB1C5B22}" type="slidenum">
              <a:rPr lang="it-IT" smtClean="0"/>
              <a:t>22</a:t>
            </a:fld>
            <a:endParaRPr lang="it-IT"/>
          </a:p>
        </p:txBody>
      </p:sp>
      <p:pic>
        <p:nvPicPr>
          <p:cNvPr id="8" name="Picture 4" descr="Logo di Google Cloud Vision API">
            <a:extLst>
              <a:ext uri="{FF2B5EF4-FFF2-40B4-BE49-F238E27FC236}">
                <a16:creationId xmlns:a16="http://schemas.microsoft.com/office/drawing/2014/main" id="{A7CB8B24-616D-A04E-A3ED-E03CFE35A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238" y="1422113"/>
            <a:ext cx="1607344" cy="1607344"/>
          </a:xfrm>
          <a:prstGeom prst="rect">
            <a:avLst/>
          </a:prstGeom>
        </p:spPr>
      </p:pic>
      <p:sp>
        <p:nvSpPr>
          <p:cNvPr id="10" name="Rettangolo 9">
            <a:extLst>
              <a:ext uri="{FF2B5EF4-FFF2-40B4-BE49-F238E27FC236}">
                <a16:creationId xmlns:a16="http://schemas.microsoft.com/office/drawing/2014/main" id="{5DBB6ACA-07C2-B741-95BB-E4DF785B489D}"/>
              </a:ext>
            </a:extLst>
          </p:cNvPr>
          <p:cNvSpPr/>
          <p:nvPr/>
        </p:nvSpPr>
        <p:spPr>
          <a:xfrm>
            <a:off x="1261073" y="3209406"/>
            <a:ext cx="3429000" cy="946413"/>
          </a:xfrm>
          <a:prstGeom prst="rect">
            <a:avLst/>
          </a:prstGeom>
        </p:spPr>
        <p:txBody>
          <a:bodyPr>
            <a:spAutoFit/>
          </a:bodyPr>
          <a:lstStyle/>
          <a:p>
            <a:pPr algn="ctr"/>
            <a:r>
              <a:rPr lang="it-IT" sz="1500" b="1" dirty="0">
                <a:latin typeface="Verdana" panose="020B0604030504040204" pitchFamily="34" charset="0"/>
                <a:ea typeface="Verdana" panose="020B0604030504040204" pitchFamily="34" charset="0"/>
                <a:cs typeface="Verdana" panose="020B0604030504040204" pitchFamily="34" charset="0"/>
              </a:rPr>
              <a:t>Google </a:t>
            </a:r>
            <a:r>
              <a:rPr lang="it-IT" sz="1500" b="1" dirty="0" err="1">
                <a:latin typeface="Verdana" panose="020B0604030504040204" pitchFamily="34" charset="0"/>
                <a:ea typeface="Verdana" panose="020B0604030504040204" pitchFamily="34" charset="0"/>
                <a:cs typeface="Verdana" panose="020B0604030504040204" pitchFamily="34" charset="0"/>
              </a:rPr>
              <a:t>Cloud</a:t>
            </a:r>
            <a:r>
              <a:rPr lang="it-IT" sz="1500" b="1" dirty="0">
                <a:latin typeface="Verdana" panose="020B0604030504040204" pitchFamily="34" charset="0"/>
                <a:ea typeface="Verdana" panose="020B0604030504040204" pitchFamily="34" charset="0"/>
                <a:cs typeface="Verdana" panose="020B0604030504040204" pitchFamily="34" charset="0"/>
              </a:rPr>
              <a:t> Vision API</a:t>
            </a:r>
          </a:p>
          <a:p>
            <a:pPr algn="ctr"/>
            <a:r>
              <a:rPr lang="it-IT" sz="1350" dirty="0">
                <a:latin typeface="Verdana" panose="020B0604030504040204" pitchFamily="34" charset="0"/>
                <a:ea typeface="Verdana" panose="020B0604030504040204" pitchFamily="34" charset="0"/>
                <a:cs typeface="Verdana" panose="020B0604030504040204" pitchFamily="34" charset="0"/>
              </a:rPr>
              <a:t>OCR, logo </a:t>
            </a:r>
            <a:r>
              <a:rPr lang="it-IT" sz="1350" dirty="0" err="1">
                <a:latin typeface="Verdana" panose="020B0604030504040204" pitchFamily="34" charset="0"/>
                <a:ea typeface="Verdana" panose="020B0604030504040204" pitchFamily="34" charset="0"/>
                <a:cs typeface="Verdana" panose="020B0604030504040204" pitchFamily="34" charset="0"/>
              </a:rPr>
              <a:t>recognition</a:t>
            </a:r>
            <a:r>
              <a:rPr lang="it-IT" sz="1350" dirty="0">
                <a:latin typeface="Verdana" panose="020B0604030504040204" pitchFamily="34" charset="0"/>
                <a:ea typeface="Verdana" panose="020B0604030504040204" pitchFamily="34" charset="0"/>
                <a:cs typeface="Verdana" panose="020B0604030504040204" pitchFamily="34" charset="0"/>
              </a:rPr>
              <a:t>, </a:t>
            </a:r>
            <a:br>
              <a:rPr lang="it-IT" sz="1350" dirty="0">
                <a:latin typeface="Verdana" panose="020B0604030504040204" pitchFamily="34" charset="0"/>
                <a:ea typeface="Verdana" panose="020B0604030504040204" pitchFamily="34" charset="0"/>
                <a:cs typeface="Verdana" panose="020B0604030504040204" pitchFamily="34" charset="0"/>
              </a:rPr>
            </a:br>
            <a:r>
              <a:rPr lang="it-IT" sz="1350" dirty="0" err="1">
                <a:latin typeface="Verdana" panose="020B0604030504040204" pitchFamily="34" charset="0"/>
                <a:ea typeface="Verdana" panose="020B0604030504040204" pitchFamily="34" charset="0"/>
                <a:cs typeface="Verdana" panose="020B0604030504040204" pitchFamily="34" charset="0"/>
              </a:rPr>
              <a:t>matching</a:t>
            </a:r>
            <a:r>
              <a:rPr lang="it-IT" sz="1350" dirty="0">
                <a:latin typeface="Verdana" panose="020B0604030504040204" pitchFamily="34" charset="0"/>
                <a:ea typeface="Verdana" panose="020B0604030504040204" pitchFamily="34" charset="0"/>
                <a:cs typeface="Verdana" panose="020B0604030504040204" pitchFamily="34" charset="0"/>
              </a:rPr>
              <a:t> of web </a:t>
            </a:r>
            <a:r>
              <a:rPr lang="it-IT" sz="1350" dirty="0" err="1">
                <a:latin typeface="Verdana" panose="020B0604030504040204" pitchFamily="34" charset="0"/>
                <a:ea typeface="Verdana" panose="020B0604030504040204" pitchFamily="34" charset="0"/>
                <a:cs typeface="Verdana" panose="020B0604030504040204" pitchFamily="34" charset="0"/>
              </a:rPr>
              <a:t>entities</a:t>
            </a:r>
            <a:r>
              <a:rPr lang="it-IT" sz="1350" dirty="0">
                <a:latin typeface="Verdana" panose="020B0604030504040204" pitchFamily="34" charset="0"/>
                <a:ea typeface="Verdana" panose="020B0604030504040204" pitchFamily="34" charset="0"/>
                <a:cs typeface="Verdana" panose="020B0604030504040204" pitchFamily="34" charset="0"/>
              </a:rPr>
              <a:t> §</a:t>
            </a:r>
            <a:br>
              <a:rPr lang="it-IT" sz="1350" dirty="0">
                <a:latin typeface="Verdana" panose="020B0604030504040204" pitchFamily="34" charset="0"/>
                <a:ea typeface="Verdana" panose="020B0604030504040204" pitchFamily="34" charset="0"/>
                <a:cs typeface="Verdana" panose="020B0604030504040204" pitchFamily="34" charset="0"/>
              </a:rPr>
            </a:br>
            <a:r>
              <a:rPr lang="it-IT" sz="1350" dirty="0">
                <a:latin typeface="Verdana" panose="020B0604030504040204" pitchFamily="34" charset="0"/>
                <a:ea typeface="Verdana" panose="020B0604030504040204" pitchFamily="34" charset="0"/>
                <a:cs typeface="Verdana" panose="020B0604030504040204" pitchFamily="34" charset="0"/>
              </a:rPr>
              <a:t>for information retrieval</a:t>
            </a:r>
          </a:p>
        </p:txBody>
      </p:sp>
      <p:pic>
        <p:nvPicPr>
          <p:cNvPr id="9" name="Picture 6" descr="Logo di Microsoft Computer Vision">
            <a:extLst>
              <a:ext uri="{FF2B5EF4-FFF2-40B4-BE49-F238E27FC236}">
                <a16:creationId xmlns:a16="http://schemas.microsoft.com/office/drawing/2014/main" id="{AEA96776-0460-3B4C-AA60-6EA571314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342" y="1534626"/>
            <a:ext cx="1382317" cy="1382317"/>
          </a:xfrm>
          <a:prstGeom prst="rect">
            <a:avLst/>
          </a:prstGeom>
        </p:spPr>
      </p:pic>
      <p:sp>
        <p:nvSpPr>
          <p:cNvPr id="13" name="Rettangolo 12">
            <a:extLst>
              <a:ext uri="{FF2B5EF4-FFF2-40B4-BE49-F238E27FC236}">
                <a16:creationId xmlns:a16="http://schemas.microsoft.com/office/drawing/2014/main" id="{DE598CAD-B411-8540-81E6-DDF97AF34FF3}"/>
              </a:ext>
            </a:extLst>
          </p:cNvPr>
          <p:cNvSpPr/>
          <p:nvPr/>
        </p:nvSpPr>
        <p:spPr>
          <a:xfrm>
            <a:off x="4572000" y="3226435"/>
            <a:ext cx="3429000" cy="530915"/>
          </a:xfrm>
          <a:prstGeom prst="rect">
            <a:avLst/>
          </a:prstGeom>
        </p:spPr>
        <p:txBody>
          <a:bodyPr wrap="square">
            <a:spAutoFit/>
          </a:bodyPr>
          <a:lstStyle/>
          <a:p>
            <a:pPr algn="ctr"/>
            <a:r>
              <a:rPr lang="it-IT" sz="1500" b="1" dirty="0">
                <a:latin typeface="Verdana" panose="020B0604030504040204" pitchFamily="34" charset="0"/>
                <a:ea typeface="Verdana" panose="020B0604030504040204" pitchFamily="34" charset="0"/>
                <a:cs typeface="Verdana" panose="020B0604030504040204" pitchFamily="34" charset="0"/>
              </a:rPr>
              <a:t>Microsoft Computer Vision</a:t>
            </a:r>
          </a:p>
          <a:p>
            <a:pPr algn="ctr"/>
            <a:r>
              <a:rPr lang="it-IT" sz="1350" dirty="0">
                <a:latin typeface="Verdana" panose="020B0604030504040204" pitchFamily="34" charset="0"/>
                <a:ea typeface="Verdana" panose="020B0604030504040204" pitchFamily="34" charset="0"/>
                <a:cs typeface="Verdana" panose="020B0604030504040204" pitchFamily="34" charset="0"/>
              </a:rPr>
              <a:t>Description of the images</a:t>
            </a:r>
          </a:p>
        </p:txBody>
      </p:sp>
    </p:spTree>
    <p:extLst>
      <p:ext uri="{BB962C8B-B14F-4D97-AF65-F5344CB8AC3E}">
        <p14:creationId xmlns:p14="http://schemas.microsoft.com/office/powerpoint/2010/main" val="3424425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BAD345-A0BE-E148-958C-13AFD9C941F9}"/>
              </a:ext>
            </a:extLst>
          </p:cNvPr>
          <p:cNvSpPr>
            <a:spLocks noGrp="1"/>
          </p:cNvSpPr>
          <p:nvPr>
            <p:ph type="title"/>
          </p:nvPr>
        </p:nvSpPr>
        <p:spPr/>
        <p:txBody>
          <a:bodyPr/>
          <a:lstStyle/>
          <a:p>
            <a:r>
              <a:rPr lang="it-IT" dirty="0"/>
              <a:t>Service by classification</a:t>
            </a:r>
          </a:p>
        </p:txBody>
      </p:sp>
      <p:sp>
        <p:nvSpPr>
          <p:cNvPr id="4" name="Segnaposto data 3">
            <a:extLst>
              <a:ext uri="{FF2B5EF4-FFF2-40B4-BE49-F238E27FC236}">
                <a16:creationId xmlns:a16="http://schemas.microsoft.com/office/drawing/2014/main" id="{DD5FBB4B-8F8B-5E4E-89E4-A355DBB2650E}"/>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52673154-9F18-6645-BEA1-02B9709E780B}"/>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4E17CDD2-3249-5A44-B2F9-1AD3EF6ED4AC}"/>
              </a:ext>
            </a:extLst>
          </p:cNvPr>
          <p:cNvSpPr>
            <a:spLocks noGrp="1"/>
          </p:cNvSpPr>
          <p:nvPr>
            <p:ph type="sldNum" sz="quarter" idx="12"/>
          </p:nvPr>
        </p:nvSpPr>
        <p:spPr/>
        <p:txBody>
          <a:bodyPr/>
          <a:lstStyle/>
          <a:p>
            <a:fld id="{609DF6D4-813C-A64C-B654-F223CB1C5B22}" type="slidenum">
              <a:rPr lang="it-IT" smtClean="0"/>
              <a:t>23</a:t>
            </a:fld>
            <a:endParaRPr lang="it-IT"/>
          </a:p>
        </p:txBody>
      </p:sp>
      <p:graphicFrame>
        <p:nvGraphicFramePr>
          <p:cNvPr id="8" name="Diagramma 7" descr="Diagramma che mostra i vari servizi utilizzati, in base alla categoria di immagine">
            <a:extLst>
              <a:ext uri="{FF2B5EF4-FFF2-40B4-BE49-F238E27FC236}">
                <a16:creationId xmlns:a16="http://schemas.microsoft.com/office/drawing/2014/main" id="{8F4203CC-8C48-BB49-86FE-7C7E6E7C11D0}"/>
              </a:ext>
            </a:extLst>
          </p:cNvPr>
          <p:cNvGraphicFramePr/>
          <p:nvPr>
            <p:extLst>
              <p:ext uri="{D42A27DB-BD31-4B8C-83A1-F6EECF244321}">
                <p14:modId xmlns:p14="http://schemas.microsoft.com/office/powerpoint/2010/main" val="4120066525"/>
              </p:ext>
            </p:extLst>
          </p:nvPr>
        </p:nvGraphicFramePr>
        <p:xfrm>
          <a:off x="98709" y="872313"/>
          <a:ext cx="8956971" cy="391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857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EF7BB7-51FA-5A4F-B093-DAB0BC23A547}"/>
              </a:ext>
            </a:extLst>
          </p:cNvPr>
          <p:cNvSpPr>
            <a:spLocks noGrp="1"/>
          </p:cNvSpPr>
          <p:nvPr>
            <p:ph type="title"/>
          </p:nvPr>
        </p:nvSpPr>
        <p:spPr/>
        <p:txBody>
          <a:bodyPr/>
          <a:lstStyle/>
          <a:p>
            <a:r>
              <a:rPr lang="it-IT" dirty="0"/>
              <a:t>Process</a:t>
            </a:r>
          </a:p>
        </p:txBody>
      </p:sp>
      <p:sp>
        <p:nvSpPr>
          <p:cNvPr id="4" name="Segnaposto data 3">
            <a:extLst>
              <a:ext uri="{FF2B5EF4-FFF2-40B4-BE49-F238E27FC236}">
                <a16:creationId xmlns:a16="http://schemas.microsoft.com/office/drawing/2014/main" id="{E731F000-F4B1-AC41-801A-7B808A56CF2B}"/>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51C38F17-7D68-4B41-B6BA-DD52F038BDE7}"/>
              </a:ext>
            </a:extLst>
          </p:cNvPr>
          <p:cNvSpPr>
            <a:spLocks noGrp="1"/>
          </p:cNvSpPr>
          <p:nvPr>
            <p:ph type="ftr" sz="quarter" idx="11"/>
          </p:nvPr>
        </p:nvSpPr>
        <p:spPr/>
        <p:txBody>
          <a:bodyPr/>
          <a:lstStyle/>
          <a:p>
            <a:r>
              <a:rPr lang="it-IT" dirty="0"/>
              <a:t>© Fondazione LIA</a:t>
            </a:r>
          </a:p>
        </p:txBody>
      </p:sp>
      <p:sp>
        <p:nvSpPr>
          <p:cNvPr id="6" name="Segnaposto numero diapositiva 5">
            <a:extLst>
              <a:ext uri="{FF2B5EF4-FFF2-40B4-BE49-F238E27FC236}">
                <a16:creationId xmlns:a16="http://schemas.microsoft.com/office/drawing/2014/main" id="{F1E06321-D78A-A744-B659-EABCBC086183}"/>
              </a:ext>
            </a:extLst>
          </p:cNvPr>
          <p:cNvSpPr>
            <a:spLocks noGrp="1"/>
          </p:cNvSpPr>
          <p:nvPr>
            <p:ph type="sldNum" sz="quarter" idx="12"/>
          </p:nvPr>
        </p:nvSpPr>
        <p:spPr/>
        <p:txBody>
          <a:bodyPr/>
          <a:lstStyle/>
          <a:p>
            <a:fld id="{609DF6D4-813C-A64C-B654-F223CB1C5B22}" type="slidenum">
              <a:rPr lang="it-IT" smtClean="0"/>
              <a:t>24</a:t>
            </a:fld>
            <a:endParaRPr lang="it-IT"/>
          </a:p>
        </p:txBody>
      </p:sp>
      <p:sp>
        <p:nvSpPr>
          <p:cNvPr id="8" name="Elaborazione alternativa 7">
            <a:extLst>
              <a:ext uri="{FF2B5EF4-FFF2-40B4-BE49-F238E27FC236}">
                <a16:creationId xmlns:a16="http://schemas.microsoft.com/office/drawing/2014/main" id="{D43AAEFD-5959-CE40-9168-446C755D84C4}"/>
              </a:ext>
            </a:extLst>
          </p:cNvPr>
          <p:cNvSpPr/>
          <p:nvPr/>
        </p:nvSpPr>
        <p:spPr>
          <a:xfrm>
            <a:off x="4348041" y="2547752"/>
            <a:ext cx="1469585" cy="577999"/>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err="1"/>
              <a:t>category</a:t>
            </a:r>
            <a:endParaRPr lang="it-IT" dirty="0"/>
          </a:p>
        </p:txBody>
      </p:sp>
      <p:sp>
        <p:nvSpPr>
          <p:cNvPr id="9" name="Elaborazione alternativa 8">
            <a:extLst>
              <a:ext uri="{FF2B5EF4-FFF2-40B4-BE49-F238E27FC236}">
                <a16:creationId xmlns:a16="http://schemas.microsoft.com/office/drawing/2014/main" id="{1E599F4C-2770-784A-9FC0-B870957D62A2}"/>
              </a:ext>
            </a:extLst>
          </p:cNvPr>
          <p:cNvSpPr/>
          <p:nvPr/>
        </p:nvSpPr>
        <p:spPr>
          <a:xfrm>
            <a:off x="7443585" y="2547752"/>
            <a:ext cx="1469585" cy="577999"/>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err="1"/>
              <a:t>description</a:t>
            </a:r>
            <a:endParaRPr lang="it-IT" dirty="0"/>
          </a:p>
        </p:txBody>
      </p:sp>
      <p:pic>
        <p:nvPicPr>
          <p:cNvPr id="13" name="Immagine 12">
            <a:extLst>
              <a:ext uri="{FF2B5EF4-FFF2-40B4-BE49-F238E27FC236}">
                <a16:creationId xmlns:a16="http://schemas.microsoft.com/office/drawing/2014/main" id="{EFEE9306-B4CF-E34E-9101-84636BC78120}"/>
              </a:ext>
            </a:extLst>
          </p:cNvPr>
          <p:cNvPicPr>
            <a:picLocks noChangeAspect="1"/>
          </p:cNvPicPr>
          <p:nvPr/>
        </p:nvPicPr>
        <p:blipFill rotWithShape="1">
          <a:blip r:embed="rId2"/>
          <a:srcRect l="32122" t="13496" r="33191" b="40641"/>
          <a:stretch/>
        </p:blipFill>
        <p:spPr>
          <a:xfrm>
            <a:off x="3065931" y="2346951"/>
            <a:ext cx="1111347" cy="979598"/>
          </a:xfrm>
          <a:prstGeom prst="rect">
            <a:avLst/>
          </a:prstGeom>
        </p:spPr>
      </p:pic>
      <p:pic>
        <p:nvPicPr>
          <p:cNvPr id="14" name="Picture 4" descr="Logo di Google Cloud Vision API">
            <a:extLst>
              <a:ext uri="{FF2B5EF4-FFF2-40B4-BE49-F238E27FC236}">
                <a16:creationId xmlns:a16="http://schemas.microsoft.com/office/drawing/2014/main" id="{1B9983D1-2489-E848-B945-1271D24A8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787" y="1460375"/>
            <a:ext cx="1053423" cy="1053423"/>
          </a:xfrm>
          <a:prstGeom prst="rect">
            <a:avLst/>
          </a:prstGeom>
        </p:spPr>
      </p:pic>
      <p:pic>
        <p:nvPicPr>
          <p:cNvPr id="15" name="Picture 6" descr="Logo di Microsoft Computer Vision">
            <a:extLst>
              <a:ext uri="{FF2B5EF4-FFF2-40B4-BE49-F238E27FC236}">
                <a16:creationId xmlns:a16="http://schemas.microsoft.com/office/drawing/2014/main" id="{B2A73478-C9E9-744E-8E5C-A05ADFF39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612" y="2963957"/>
            <a:ext cx="979598" cy="979598"/>
          </a:xfrm>
          <a:prstGeom prst="rect">
            <a:avLst/>
          </a:prstGeom>
        </p:spPr>
      </p:pic>
      <p:cxnSp>
        <p:nvCxnSpPr>
          <p:cNvPr id="17" name="Connettore 2 16">
            <a:extLst>
              <a:ext uri="{FF2B5EF4-FFF2-40B4-BE49-F238E27FC236}">
                <a16:creationId xmlns:a16="http://schemas.microsoft.com/office/drawing/2014/main" id="{F9E0C339-FE9C-8544-BB40-CE2928CECA0C}"/>
              </a:ext>
            </a:extLst>
          </p:cNvPr>
          <p:cNvCxnSpPr>
            <a:cxnSpLocks/>
            <a:stCxn id="12" idx="3"/>
            <a:endCxn id="13" idx="1"/>
          </p:cNvCxnSpPr>
          <p:nvPr/>
        </p:nvCxnSpPr>
        <p:spPr>
          <a:xfrm>
            <a:off x="2810559" y="2831466"/>
            <a:ext cx="255372" cy="52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ttore 2 18">
            <a:extLst>
              <a:ext uri="{FF2B5EF4-FFF2-40B4-BE49-F238E27FC236}">
                <a16:creationId xmlns:a16="http://schemas.microsoft.com/office/drawing/2014/main" id="{74EADB6F-FFFE-1A49-8348-FD93201FC976}"/>
              </a:ext>
            </a:extLst>
          </p:cNvPr>
          <p:cNvCxnSpPr>
            <a:stCxn id="13" idx="3"/>
            <a:endCxn id="8" idx="1"/>
          </p:cNvCxnSpPr>
          <p:nvPr/>
        </p:nvCxnSpPr>
        <p:spPr>
          <a:xfrm>
            <a:off x="4177278" y="2836750"/>
            <a:ext cx="170763"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ttore 2 20">
            <a:extLst>
              <a:ext uri="{FF2B5EF4-FFF2-40B4-BE49-F238E27FC236}">
                <a16:creationId xmlns:a16="http://schemas.microsoft.com/office/drawing/2014/main" id="{F85EDE76-A387-1240-8201-7CE556A4B7F6}"/>
              </a:ext>
            </a:extLst>
          </p:cNvPr>
          <p:cNvCxnSpPr>
            <a:stCxn id="8" idx="3"/>
            <a:endCxn id="14" idx="1"/>
          </p:cNvCxnSpPr>
          <p:nvPr/>
        </p:nvCxnSpPr>
        <p:spPr>
          <a:xfrm flipV="1">
            <a:off x="5817626" y="1987087"/>
            <a:ext cx="273161" cy="849665"/>
          </a:xfrm>
          <a:prstGeom prst="straightConnector1">
            <a:avLst/>
          </a:prstGeom>
          <a:ln>
            <a:solidFill>
              <a:schemeClr val="dk1"/>
            </a:solidFill>
            <a:miter lim="800000"/>
            <a:tailEnd type="triangle"/>
          </a:ln>
        </p:spPr>
        <p:style>
          <a:lnRef idx="1">
            <a:schemeClr val="dk1"/>
          </a:lnRef>
          <a:fillRef idx="0">
            <a:schemeClr val="dk1"/>
          </a:fillRef>
          <a:effectRef idx="0">
            <a:schemeClr val="dk1"/>
          </a:effectRef>
          <a:fontRef idx="minor">
            <a:schemeClr val="tx1"/>
          </a:fontRef>
        </p:style>
      </p:cxnSp>
      <p:cxnSp>
        <p:nvCxnSpPr>
          <p:cNvPr id="23" name="Connettore 2 22">
            <a:extLst>
              <a:ext uri="{FF2B5EF4-FFF2-40B4-BE49-F238E27FC236}">
                <a16:creationId xmlns:a16="http://schemas.microsoft.com/office/drawing/2014/main" id="{D3B73ED8-A9F3-C943-B39F-1FC51D2542D3}"/>
              </a:ext>
            </a:extLst>
          </p:cNvPr>
          <p:cNvCxnSpPr>
            <a:stCxn id="8" idx="3"/>
            <a:endCxn id="15" idx="1"/>
          </p:cNvCxnSpPr>
          <p:nvPr/>
        </p:nvCxnSpPr>
        <p:spPr>
          <a:xfrm>
            <a:off x="5817626" y="2836752"/>
            <a:ext cx="346986" cy="6170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ttore 2 24">
            <a:extLst>
              <a:ext uri="{FF2B5EF4-FFF2-40B4-BE49-F238E27FC236}">
                <a16:creationId xmlns:a16="http://schemas.microsoft.com/office/drawing/2014/main" id="{F4E65A3A-7010-0F42-8D67-D37BB776C6DA}"/>
              </a:ext>
            </a:extLst>
          </p:cNvPr>
          <p:cNvCxnSpPr>
            <a:stCxn id="14" idx="3"/>
            <a:endCxn id="9" idx="1"/>
          </p:cNvCxnSpPr>
          <p:nvPr/>
        </p:nvCxnSpPr>
        <p:spPr>
          <a:xfrm>
            <a:off x="7144210" y="1987087"/>
            <a:ext cx="299375" cy="849665"/>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27" name="Connettore 2 26">
            <a:extLst>
              <a:ext uri="{FF2B5EF4-FFF2-40B4-BE49-F238E27FC236}">
                <a16:creationId xmlns:a16="http://schemas.microsoft.com/office/drawing/2014/main" id="{A46FE222-5F1A-A442-AF78-8F77FC09B205}"/>
              </a:ext>
            </a:extLst>
          </p:cNvPr>
          <p:cNvCxnSpPr>
            <a:stCxn id="15" idx="3"/>
            <a:endCxn id="9" idx="1"/>
          </p:cNvCxnSpPr>
          <p:nvPr/>
        </p:nvCxnSpPr>
        <p:spPr>
          <a:xfrm flipV="1">
            <a:off x="7144210" y="2836752"/>
            <a:ext cx="299375" cy="617004"/>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32" name="CasellaDiTesto 31">
            <a:extLst>
              <a:ext uri="{FF2B5EF4-FFF2-40B4-BE49-F238E27FC236}">
                <a16:creationId xmlns:a16="http://schemas.microsoft.com/office/drawing/2014/main" id="{4862194C-0875-B449-96A8-55C937DFB3C5}"/>
              </a:ext>
            </a:extLst>
          </p:cNvPr>
          <p:cNvSpPr txBox="1"/>
          <p:nvPr/>
        </p:nvSpPr>
        <p:spPr>
          <a:xfrm>
            <a:off x="3065931" y="3350584"/>
            <a:ext cx="1095172" cy="400110"/>
          </a:xfrm>
          <a:prstGeom prst="rect">
            <a:avLst/>
          </a:prstGeom>
          <a:noFill/>
        </p:spPr>
        <p:txBody>
          <a:bodyPr wrap="none" rtlCol="0">
            <a:spAutoFit/>
          </a:bodyPr>
          <a:lstStyle/>
          <a:p>
            <a:pPr algn="ctr"/>
            <a:r>
              <a:rPr lang="it-IT" sz="1000" dirty="0">
                <a:latin typeface="Verdana" panose="020B0604030504040204" pitchFamily="34" charset="0"/>
                <a:ea typeface="Verdana" panose="020B0604030504040204" pitchFamily="34" charset="0"/>
                <a:cs typeface="Verdana" panose="020B0604030504040204" pitchFamily="34" charset="0"/>
              </a:rPr>
              <a:t>Google </a:t>
            </a:r>
            <a:r>
              <a:rPr lang="it-IT" sz="1000" dirty="0" err="1">
                <a:latin typeface="Verdana" panose="020B0604030504040204" pitchFamily="34" charset="0"/>
                <a:ea typeface="Verdana" panose="020B0604030504040204" pitchFamily="34" charset="0"/>
                <a:cs typeface="Verdana" panose="020B0604030504040204" pitchFamily="34" charset="0"/>
              </a:rPr>
              <a:t>Cloud</a:t>
            </a:r>
            <a:r>
              <a:rPr lang="it-IT" sz="1000" dirty="0">
                <a:latin typeface="Verdana" panose="020B0604030504040204" pitchFamily="34" charset="0"/>
                <a:ea typeface="Verdana" panose="020B0604030504040204" pitchFamily="34" charset="0"/>
                <a:cs typeface="Verdana" panose="020B0604030504040204" pitchFamily="34" charset="0"/>
              </a:rPr>
              <a:t> </a:t>
            </a:r>
            <a:br>
              <a:rPr lang="it-IT" sz="1000" dirty="0">
                <a:latin typeface="Verdana" panose="020B0604030504040204" pitchFamily="34" charset="0"/>
                <a:ea typeface="Verdana" panose="020B0604030504040204" pitchFamily="34" charset="0"/>
                <a:cs typeface="Verdana" panose="020B0604030504040204" pitchFamily="34" charset="0"/>
              </a:rPr>
            </a:br>
            <a:r>
              <a:rPr lang="it-IT" sz="1000" dirty="0" err="1">
                <a:latin typeface="Verdana" panose="020B0604030504040204" pitchFamily="34" charset="0"/>
                <a:ea typeface="Verdana" panose="020B0604030504040204" pitchFamily="34" charset="0"/>
                <a:cs typeface="Verdana" panose="020B0604030504040204" pitchFamily="34" charset="0"/>
              </a:rPr>
              <a:t>AutoML</a:t>
            </a:r>
            <a:r>
              <a:rPr lang="it-IT" sz="1000" dirty="0">
                <a:latin typeface="Verdana" panose="020B0604030504040204" pitchFamily="34" charset="0"/>
                <a:ea typeface="Verdana" panose="020B0604030504040204" pitchFamily="34" charset="0"/>
                <a:cs typeface="Verdana" panose="020B0604030504040204" pitchFamily="34" charset="0"/>
              </a:rPr>
              <a:t> Vision</a:t>
            </a:r>
          </a:p>
        </p:txBody>
      </p:sp>
      <p:sp>
        <p:nvSpPr>
          <p:cNvPr id="33" name="CasellaDiTesto 32">
            <a:extLst>
              <a:ext uri="{FF2B5EF4-FFF2-40B4-BE49-F238E27FC236}">
                <a16:creationId xmlns:a16="http://schemas.microsoft.com/office/drawing/2014/main" id="{2069E925-213F-E143-8666-CAA3DEFCD446}"/>
              </a:ext>
            </a:extLst>
          </p:cNvPr>
          <p:cNvSpPr txBox="1"/>
          <p:nvPr/>
        </p:nvSpPr>
        <p:spPr>
          <a:xfrm>
            <a:off x="6069912" y="1074538"/>
            <a:ext cx="1095172" cy="400110"/>
          </a:xfrm>
          <a:prstGeom prst="rect">
            <a:avLst/>
          </a:prstGeom>
          <a:noFill/>
        </p:spPr>
        <p:txBody>
          <a:bodyPr wrap="none" rtlCol="0">
            <a:spAutoFit/>
          </a:bodyPr>
          <a:lstStyle/>
          <a:p>
            <a:pPr algn="ctr"/>
            <a:r>
              <a:rPr lang="it-IT" sz="1000" dirty="0">
                <a:latin typeface="Verdana" panose="020B0604030504040204" pitchFamily="34" charset="0"/>
                <a:ea typeface="Verdana" panose="020B0604030504040204" pitchFamily="34" charset="0"/>
                <a:cs typeface="Verdana" panose="020B0604030504040204" pitchFamily="34" charset="0"/>
              </a:rPr>
              <a:t>Google </a:t>
            </a:r>
            <a:r>
              <a:rPr lang="it-IT" sz="1000" dirty="0" err="1">
                <a:latin typeface="Verdana" panose="020B0604030504040204" pitchFamily="34" charset="0"/>
                <a:ea typeface="Verdana" panose="020B0604030504040204" pitchFamily="34" charset="0"/>
                <a:cs typeface="Verdana" panose="020B0604030504040204" pitchFamily="34" charset="0"/>
              </a:rPr>
              <a:t>Cloud</a:t>
            </a:r>
            <a:r>
              <a:rPr lang="it-IT" sz="1000" dirty="0">
                <a:latin typeface="Verdana" panose="020B0604030504040204" pitchFamily="34" charset="0"/>
                <a:ea typeface="Verdana" panose="020B0604030504040204" pitchFamily="34" charset="0"/>
                <a:cs typeface="Verdana" panose="020B0604030504040204" pitchFamily="34" charset="0"/>
              </a:rPr>
              <a:t> </a:t>
            </a:r>
            <a:br>
              <a:rPr lang="it-IT" sz="1000" dirty="0">
                <a:latin typeface="Verdana" panose="020B0604030504040204" pitchFamily="34" charset="0"/>
                <a:ea typeface="Verdana" panose="020B0604030504040204" pitchFamily="34" charset="0"/>
                <a:cs typeface="Verdana" panose="020B0604030504040204" pitchFamily="34" charset="0"/>
              </a:rPr>
            </a:br>
            <a:r>
              <a:rPr lang="it-IT" sz="1000" dirty="0">
                <a:latin typeface="Verdana" panose="020B0604030504040204" pitchFamily="34" charset="0"/>
                <a:ea typeface="Verdana" panose="020B0604030504040204" pitchFamily="34" charset="0"/>
                <a:cs typeface="Verdana" panose="020B0604030504040204" pitchFamily="34" charset="0"/>
              </a:rPr>
              <a:t>Vision API</a:t>
            </a:r>
          </a:p>
        </p:txBody>
      </p:sp>
      <p:sp>
        <p:nvSpPr>
          <p:cNvPr id="34" name="CasellaDiTesto 33">
            <a:extLst>
              <a:ext uri="{FF2B5EF4-FFF2-40B4-BE49-F238E27FC236}">
                <a16:creationId xmlns:a16="http://schemas.microsoft.com/office/drawing/2014/main" id="{D56C100E-1BB1-3845-924F-DFABD7B4A73D}"/>
              </a:ext>
            </a:extLst>
          </p:cNvPr>
          <p:cNvSpPr txBox="1"/>
          <p:nvPr/>
        </p:nvSpPr>
        <p:spPr>
          <a:xfrm>
            <a:off x="6243081" y="3990973"/>
            <a:ext cx="822661" cy="553998"/>
          </a:xfrm>
          <a:prstGeom prst="rect">
            <a:avLst/>
          </a:prstGeom>
          <a:noFill/>
        </p:spPr>
        <p:txBody>
          <a:bodyPr wrap="none" rtlCol="0">
            <a:spAutoFit/>
          </a:bodyPr>
          <a:lstStyle/>
          <a:p>
            <a:pPr algn="ctr"/>
            <a:r>
              <a:rPr lang="it-IT" sz="1000" dirty="0">
                <a:latin typeface="Verdana" panose="020B0604030504040204" pitchFamily="34" charset="0"/>
                <a:ea typeface="Verdana" panose="020B0604030504040204" pitchFamily="34" charset="0"/>
                <a:cs typeface="Verdana" panose="020B0604030504040204" pitchFamily="34" charset="0"/>
              </a:rPr>
              <a:t>Microsoft</a:t>
            </a:r>
            <a:br>
              <a:rPr lang="it-IT" sz="1000" dirty="0">
                <a:latin typeface="Verdana" panose="020B0604030504040204" pitchFamily="34" charset="0"/>
                <a:ea typeface="Verdana" panose="020B0604030504040204" pitchFamily="34" charset="0"/>
                <a:cs typeface="Verdana" panose="020B0604030504040204" pitchFamily="34" charset="0"/>
              </a:rPr>
            </a:br>
            <a:r>
              <a:rPr lang="it-IT" sz="1000" dirty="0">
                <a:latin typeface="Verdana" panose="020B0604030504040204" pitchFamily="34" charset="0"/>
                <a:ea typeface="Verdana" panose="020B0604030504040204" pitchFamily="34" charset="0"/>
                <a:cs typeface="Verdana" panose="020B0604030504040204" pitchFamily="34" charset="0"/>
              </a:rPr>
              <a:t>Computer</a:t>
            </a:r>
            <a:br>
              <a:rPr lang="it-IT" sz="1000" dirty="0">
                <a:latin typeface="Verdana" panose="020B0604030504040204" pitchFamily="34" charset="0"/>
                <a:ea typeface="Verdana" panose="020B0604030504040204" pitchFamily="34" charset="0"/>
                <a:cs typeface="Verdana" panose="020B0604030504040204" pitchFamily="34" charset="0"/>
              </a:rPr>
            </a:br>
            <a:r>
              <a:rPr lang="it-IT" sz="1000" dirty="0">
                <a:latin typeface="Verdana" panose="020B0604030504040204" pitchFamily="34" charset="0"/>
                <a:ea typeface="Verdana" panose="020B0604030504040204" pitchFamily="34" charset="0"/>
                <a:cs typeface="Verdana" panose="020B0604030504040204" pitchFamily="34" charset="0"/>
              </a:rPr>
              <a:t>Vision</a:t>
            </a:r>
          </a:p>
        </p:txBody>
      </p:sp>
      <p:sp>
        <p:nvSpPr>
          <p:cNvPr id="12" name="Documento multiplo 11">
            <a:extLst>
              <a:ext uri="{FF2B5EF4-FFF2-40B4-BE49-F238E27FC236}">
                <a16:creationId xmlns:a16="http://schemas.microsoft.com/office/drawing/2014/main" id="{4FC27C0A-AEF6-C940-9EDB-D8CE89E66073}"/>
              </a:ext>
            </a:extLst>
          </p:cNvPr>
          <p:cNvSpPr/>
          <p:nvPr/>
        </p:nvSpPr>
        <p:spPr>
          <a:xfrm>
            <a:off x="1358253" y="2311891"/>
            <a:ext cx="1452306" cy="1039150"/>
          </a:xfrm>
          <a:prstGeom prst="flowChartMultidocumen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a:t>images</a:t>
            </a:r>
          </a:p>
        </p:txBody>
      </p:sp>
      <p:pic>
        <p:nvPicPr>
          <p:cNvPr id="20" name="Immagine 19">
            <a:extLst>
              <a:ext uri="{FF2B5EF4-FFF2-40B4-BE49-F238E27FC236}">
                <a16:creationId xmlns:a16="http://schemas.microsoft.com/office/drawing/2014/main" id="{84DC5FD5-637F-6A40-82D9-C051C0787A16}"/>
              </a:ext>
            </a:extLst>
          </p:cNvPr>
          <p:cNvPicPr>
            <a:picLocks noChangeAspect="1"/>
          </p:cNvPicPr>
          <p:nvPr/>
        </p:nvPicPr>
        <p:blipFill>
          <a:blip r:embed="rId5"/>
          <a:stretch>
            <a:fillRect/>
          </a:stretch>
        </p:blipFill>
        <p:spPr>
          <a:xfrm>
            <a:off x="169233" y="2197200"/>
            <a:ext cx="925734" cy="1272884"/>
          </a:xfrm>
          <a:prstGeom prst="rect">
            <a:avLst/>
          </a:prstGeom>
        </p:spPr>
      </p:pic>
      <p:cxnSp>
        <p:nvCxnSpPr>
          <p:cNvPr id="24" name="Connettore 2 23">
            <a:extLst>
              <a:ext uri="{FF2B5EF4-FFF2-40B4-BE49-F238E27FC236}">
                <a16:creationId xmlns:a16="http://schemas.microsoft.com/office/drawing/2014/main" id="{2B052A16-A926-8D4A-9776-E1F84CE49A66}"/>
              </a:ext>
            </a:extLst>
          </p:cNvPr>
          <p:cNvCxnSpPr>
            <a:stCxn id="20" idx="3"/>
            <a:endCxn id="12" idx="1"/>
          </p:cNvCxnSpPr>
          <p:nvPr/>
        </p:nvCxnSpPr>
        <p:spPr>
          <a:xfrm flipV="1">
            <a:off x="1094967" y="2831466"/>
            <a:ext cx="263286" cy="21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4131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1159" y="1980551"/>
            <a:ext cx="7221682" cy="591199"/>
          </a:xfrm>
        </p:spPr>
        <p:txBody>
          <a:bodyPr>
            <a:normAutofit/>
          </a:bodyPr>
          <a:lstStyle/>
          <a:p>
            <a:r>
              <a:rPr lang="en-US" dirty="0"/>
              <a:t>Some tests</a:t>
            </a:r>
          </a:p>
        </p:txBody>
      </p:sp>
    </p:spTree>
    <p:extLst>
      <p:ext uri="{BB962C8B-B14F-4D97-AF65-F5344CB8AC3E}">
        <p14:creationId xmlns:p14="http://schemas.microsoft.com/office/powerpoint/2010/main" val="367873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26</a:t>
            </a:fld>
            <a:endParaRPr lang="it-IT"/>
          </a:p>
        </p:txBody>
      </p:sp>
      <p:pic>
        <p:nvPicPr>
          <p:cNvPr id="1025" name="Picture 1" descr="page9image54490736">
            <a:extLst>
              <a:ext uri="{FF2B5EF4-FFF2-40B4-BE49-F238E27FC236}">
                <a16:creationId xmlns:a16="http://schemas.microsoft.com/office/drawing/2014/main" id="{1BF4C49E-AF29-F744-949A-C17EB1DA6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9" y="63426"/>
            <a:ext cx="3539165" cy="471888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751744" cy="369332"/>
          </a:xfrm>
          <a:prstGeom prst="rect">
            <a:avLst/>
          </a:prstGeom>
          <a:noFill/>
        </p:spPr>
        <p:txBody>
          <a:bodyPr wrap="none" rtlCol="0">
            <a:spAutoFit/>
          </a:bodyPr>
          <a:lstStyle/>
          <a:p>
            <a:r>
              <a:rPr lang="it-IT" dirty="0"/>
              <a:t>cover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923330"/>
          </a:xfrm>
          <a:prstGeom prst="rect">
            <a:avLst/>
          </a:prstGeom>
          <a:noFill/>
        </p:spPr>
        <p:txBody>
          <a:bodyPr wrap="square" rtlCol="0">
            <a:spAutoFit/>
          </a:bodyPr>
          <a:lstStyle/>
          <a:p>
            <a:r>
              <a:rPr lang="it-IT" dirty="0" err="1"/>
              <a:t>LLi.ERLiNo.fua</a:t>
            </a:r>
            <a:r>
              <a:rPr lang="it-IT" dirty="0"/>
              <a:t> tal </a:t>
            </a:r>
            <a:r>
              <a:rPr lang="it-IT" dirty="0" err="1"/>
              <a:t>Mu.ve</a:t>
            </a:r>
            <a:r>
              <a:rPr lang="it-IT" dirty="0"/>
              <a:t> e </a:t>
            </a:r>
            <a:r>
              <a:rPr lang="it-IT" dirty="0" err="1"/>
              <a:t>inpiere.avi.spettacel.NOV</a:t>
            </a:r>
            <a:r>
              <a:rPr lang="it-IT" dirty="0"/>
              <a:t>: 9- 89.RDOR.EFFATA, D EDITRICE.  </a:t>
            </a:r>
          </a:p>
        </p:txBody>
      </p:sp>
      <p:pic>
        <p:nvPicPr>
          <p:cNvPr id="10" name="Elemento grafico 9" descr="Segno di spunta">
            <a:extLst>
              <a:ext uri="{FF2B5EF4-FFF2-40B4-BE49-F238E27FC236}">
                <a16:creationId xmlns:a16="http://schemas.microsoft.com/office/drawing/2014/main" id="{5E6B074E-A6FE-2D44-A83E-70AA0F8726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pic>
        <p:nvPicPr>
          <p:cNvPr id="12" name="Elemento grafico 11" descr="Chiudi">
            <a:extLst>
              <a:ext uri="{FF2B5EF4-FFF2-40B4-BE49-F238E27FC236}">
                <a16:creationId xmlns:a16="http://schemas.microsoft.com/office/drawing/2014/main" id="{A9372AE0-297A-E547-975A-D128CFB97E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9781" y="1965669"/>
            <a:ext cx="914400" cy="914400"/>
          </a:xfrm>
          <a:prstGeom prst="rect">
            <a:avLst/>
          </a:prstGeom>
        </p:spPr>
      </p:pic>
    </p:spTree>
    <p:extLst>
      <p:ext uri="{BB962C8B-B14F-4D97-AF65-F5344CB8AC3E}">
        <p14:creationId xmlns:p14="http://schemas.microsoft.com/office/powerpoint/2010/main" val="41731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27</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694421" cy="369332"/>
          </a:xfrm>
          <a:prstGeom prst="rect">
            <a:avLst/>
          </a:prstGeom>
          <a:noFill/>
        </p:spPr>
        <p:txBody>
          <a:bodyPr wrap="none" rtlCol="0">
            <a:spAutoFit/>
          </a:bodyPr>
          <a:lstStyle/>
          <a:p>
            <a:r>
              <a:rPr lang="it-IT" dirty="0"/>
              <a:t>logo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369332"/>
          </a:xfrm>
          <a:prstGeom prst="rect">
            <a:avLst/>
          </a:prstGeom>
          <a:noFill/>
        </p:spPr>
        <p:txBody>
          <a:bodyPr wrap="square" rtlCol="0">
            <a:spAutoFit/>
          </a:bodyPr>
          <a:lstStyle/>
          <a:p>
            <a:r>
              <a:rPr lang="it-IT" dirty="0" err="1"/>
              <a:t>red</a:t>
            </a:r>
            <a:r>
              <a:rPr lang="it-IT" dirty="0"/>
              <a:t> </a:t>
            </a:r>
            <a:r>
              <a:rPr lang="it-IT" dirty="0" err="1"/>
              <a:t>twitter</a:t>
            </a:r>
            <a:r>
              <a:rPr lang="it-IT" dirty="0"/>
              <a:t> </a:t>
            </a:r>
          </a:p>
        </p:txBody>
      </p:sp>
      <p:pic>
        <p:nvPicPr>
          <p:cNvPr id="2049" name="Picture 1" descr="page3image54329968">
            <a:extLst>
              <a:ext uri="{FF2B5EF4-FFF2-40B4-BE49-F238E27FC236}">
                <a16:creationId xmlns:a16="http://schemas.microsoft.com/office/drawing/2014/main" id="{AB465939-19F7-5B4C-AC0D-B434BE1B3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76" y="2085356"/>
            <a:ext cx="508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899BD0DB-1A44-024B-8287-9C6249367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pic>
        <p:nvPicPr>
          <p:cNvPr id="12" name="Elemento grafico 11" descr="Segno di spunta">
            <a:extLst>
              <a:ext uri="{FF2B5EF4-FFF2-40B4-BE49-F238E27FC236}">
                <a16:creationId xmlns:a16="http://schemas.microsoft.com/office/drawing/2014/main" id="{DDA325EE-7EE6-F949-8CB4-FD18526DE6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812822"/>
            <a:ext cx="914400" cy="914400"/>
          </a:xfrm>
          <a:prstGeom prst="rect">
            <a:avLst/>
          </a:prstGeom>
        </p:spPr>
      </p:pic>
    </p:spTree>
    <p:extLst>
      <p:ext uri="{BB962C8B-B14F-4D97-AF65-F5344CB8AC3E}">
        <p14:creationId xmlns:p14="http://schemas.microsoft.com/office/powerpoint/2010/main" val="132118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28</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653897" cy="369332"/>
          </a:xfrm>
          <a:prstGeom prst="rect">
            <a:avLst/>
          </a:prstGeom>
          <a:noFill/>
        </p:spPr>
        <p:txBody>
          <a:bodyPr wrap="none" rtlCol="0">
            <a:spAutoFit/>
          </a:bodyPr>
          <a:lstStyle/>
          <a:p>
            <a:r>
              <a:rPr lang="it-IT" dirty="0"/>
              <a:t>text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369332"/>
          </a:xfrm>
          <a:prstGeom prst="rect">
            <a:avLst/>
          </a:prstGeom>
          <a:noFill/>
        </p:spPr>
        <p:txBody>
          <a:bodyPr wrap="square" rtlCol="0">
            <a:spAutoFit/>
          </a:bodyPr>
          <a:lstStyle/>
          <a:p>
            <a:r>
              <a:rPr lang="it-IT" dirty="0"/>
              <a:t>EFFATA'.EDITRICE. </a:t>
            </a:r>
          </a:p>
        </p:txBody>
      </p:sp>
      <p:pic>
        <p:nvPicPr>
          <p:cNvPr id="3073" name="Picture 1" descr="page4image54379328">
            <a:extLst>
              <a:ext uri="{FF2B5EF4-FFF2-40B4-BE49-F238E27FC236}">
                <a16:creationId xmlns:a16="http://schemas.microsoft.com/office/drawing/2014/main" id="{EFFB8416-4A83-5B4A-8C98-2AA327BD5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 y="2198847"/>
            <a:ext cx="3209544" cy="51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40A0B06C-ECA9-F54C-B4AE-CBD934E23A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812822"/>
            <a:ext cx="914400" cy="914400"/>
          </a:xfrm>
          <a:prstGeom prst="rect">
            <a:avLst/>
          </a:prstGeom>
        </p:spPr>
      </p:pic>
      <p:pic>
        <p:nvPicPr>
          <p:cNvPr id="12" name="Elemento grafico 11" descr="Chiudi">
            <a:extLst>
              <a:ext uri="{FF2B5EF4-FFF2-40B4-BE49-F238E27FC236}">
                <a16:creationId xmlns:a16="http://schemas.microsoft.com/office/drawing/2014/main" id="{FFEEEE7F-8270-F448-B1C5-F94E5B5727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9781" y="371118"/>
            <a:ext cx="914400" cy="914400"/>
          </a:xfrm>
          <a:prstGeom prst="rect">
            <a:avLst/>
          </a:prstGeom>
        </p:spPr>
      </p:pic>
    </p:spTree>
    <p:extLst>
      <p:ext uri="{BB962C8B-B14F-4D97-AF65-F5344CB8AC3E}">
        <p14:creationId xmlns:p14="http://schemas.microsoft.com/office/powerpoint/2010/main" val="325550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29</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1391150" cy="369332"/>
          </a:xfrm>
          <a:prstGeom prst="rect">
            <a:avLst/>
          </a:prstGeom>
          <a:noFill/>
        </p:spPr>
        <p:txBody>
          <a:bodyPr wrap="none" rtlCol="0">
            <a:spAutoFit/>
          </a:bodyPr>
          <a:lstStyle/>
          <a:p>
            <a:r>
              <a:rPr lang="it-IT" dirty="0" err="1"/>
              <a:t>photograph</a:t>
            </a:r>
            <a:r>
              <a:rPr lang="it-IT" dirty="0"/>
              <a:t>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369332"/>
          </a:xfrm>
          <a:prstGeom prst="rect">
            <a:avLst/>
          </a:prstGeom>
          <a:noFill/>
        </p:spPr>
        <p:txBody>
          <a:bodyPr wrap="square" rtlCol="0">
            <a:spAutoFit/>
          </a:bodyPr>
          <a:lstStyle/>
          <a:p>
            <a:r>
              <a:rPr lang="it-IT" dirty="0"/>
              <a:t>a man </a:t>
            </a:r>
            <a:r>
              <a:rPr lang="it-IT" dirty="0" err="1"/>
              <a:t>looking</a:t>
            </a:r>
            <a:r>
              <a:rPr lang="it-IT" dirty="0"/>
              <a:t> </a:t>
            </a:r>
            <a:r>
              <a:rPr lang="it-IT" dirty="0" err="1"/>
              <a:t>at</a:t>
            </a:r>
            <a:r>
              <a:rPr lang="it-IT" dirty="0"/>
              <a:t> the camera </a:t>
            </a:r>
          </a:p>
        </p:txBody>
      </p:sp>
      <p:pic>
        <p:nvPicPr>
          <p:cNvPr id="4097" name="Picture 1" descr="page8image54331008">
            <a:extLst>
              <a:ext uri="{FF2B5EF4-FFF2-40B4-BE49-F238E27FC236}">
                <a16:creationId xmlns:a16="http://schemas.microsoft.com/office/drawing/2014/main" id="{8A941455-EAEE-214D-B353-F99D196E3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8" y="63425"/>
            <a:ext cx="3714339" cy="4732211"/>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56437520-D941-2D47-A0B4-E61C5E5259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pic>
        <p:nvPicPr>
          <p:cNvPr id="12" name="Elemento grafico 11" descr="Segno di spunta">
            <a:extLst>
              <a:ext uri="{FF2B5EF4-FFF2-40B4-BE49-F238E27FC236}">
                <a16:creationId xmlns:a16="http://schemas.microsoft.com/office/drawing/2014/main" id="{C5F45EA3-DB32-7B43-B376-B9FE8B6087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812822"/>
            <a:ext cx="914400" cy="914400"/>
          </a:xfrm>
          <a:prstGeom prst="rect">
            <a:avLst/>
          </a:prstGeom>
        </p:spPr>
      </p:pic>
    </p:spTree>
    <p:extLst>
      <p:ext uri="{BB962C8B-B14F-4D97-AF65-F5344CB8AC3E}">
        <p14:creationId xmlns:p14="http://schemas.microsoft.com/office/powerpoint/2010/main" val="8038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7CA96E-16E2-1141-A741-48B39FE44D6D}"/>
              </a:ext>
            </a:extLst>
          </p:cNvPr>
          <p:cNvSpPr>
            <a:spLocks noGrp="1"/>
          </p:cNvSpPr>
          <p:nvPr>
            <p:ph type="title"/>
          </p:nvPr>
        </p:nvSpPr>
        <p:spPr/>
        <p:txBody>
          <a:bodyPr/>
          <a:lstStyle/>
          <a:p>
            <a:r>
              <a:rPr lang="it-IT" dirty="0"/>
              <a:t>Fondazione LIA</a:t>
            </a:r>
          </a:p>
        </p:txBody>
      </p:sp>
      <p:sp>
        <p:nvSpPr>
          <p:cNvPr id="3" name="Segnaposto contenuto 2">
            <a:extLst>
              <a:ext uri="{FF2B5EF4-FFF2-40B4-BE49-F238E27FC236}">
                <a16:creationId xmlns:a16="http://schemas.microsoft.com/office/drawing/2014/main" id="{6AB78BAF-473A-424E-A3DC-9251429ADAFD}"/>
              </a:ext>
            </a:extLst>
          </p:cNvPr>
          <p:cNvSpPr>
            <a:spLocks noGrp="1"/>
          </p:cNvSpPr>
          <p:nvPr>
            <p:ph idx="1"/>
          </p:nvPr>
        </p:nvSpPr>
        <p:spPr/>
        <p:txBody>
          <a:bodyPr>
            <a:normAutofit fontScale="77500" lnSpcReduction="20000"/>
          </a:bodyPr>
          <a:lstStyle/>
          <a:p>
            <a:r>
              <a:rPr lang="en-US" b="1" dirty="0"/>
              <a:t>Fondazione LIA </a:t>
            </a:r>
            <a:r>
              <a:rPr lang="en-US" dirty="0"/>
              <a:t>is a non for profit organization promoting </a:t>
            </a:r>
            <a:r>
              <a:rPr lang="en-US" b="1" dirty="0"/>
              <a:t>accessibility in the publishing field</a:t>
            </a:r>
            <a:r>
              <a:rPr lang="en-US" dirty="0"/>
              <a:t> and was set up by </a:t>
            </a:r>
            <a:r>
              <a:rPr lang="en-US" b="1" dirty="0"/>
              <a:t>AIE - </a:t>
            </a:r>
            <a:r>
              <a:rPr lang="en-US" b="1" dirty="0" err="1"/>
              <a:t>Associazione</a:t>
            </a:r>
            <a:r>
              <a:rPr lang="en-US" b="1" dirty="0"/>
              <a:t> </a:t>
            </a:r>
            <a:r>
              <a:rPr lang="en-US" b="1" dirty="0" err="1"/>
              <a:t>Italiana</a:t>
            </a:r>
            <a:r>
              <a:rPr lang="en-US" b="1" dirty="0"/>
              <a:t> </a:t>
            </a:r>
            <a:r>
              <a:rPr lang="en-US" b="1" dirty="0" err="1"/>
              <a:t>Editori</a:t>
            </a:r>
            <a:r>
              <a:rPr lang="en-US" b="1" dirty="0"/>
              <a:t> </a:t>
            </a:r>
            <a:r>
              <a:rPr lang="en-US" dirty="0"/>
              <a:t>(Italian Association of Publishers) and </a:t>
            </a:r>
            <a:r>
              <a:rPr lang="en-US" b="1" dirty="0"/>
              <a:t>UICI – </a:t>
            </a:r>
            <a:r>
              <a:rPr lang="en-US" b="1" dirty="0" err="1"/>
              <a:t>Unione</a:t>
            </a:r>
            <a:r>
              <a:rPr lang="en-US" b="1" dirty="0"/>
              <a:t> </a:t>
            </a:r>
            <a:r>
              <a:rPr lang="en-US" b="1" dirty="0" err="1"/>
              <a:t>Italiana</a:t>
            </a:r>
            <a:r>
              <a:rPr lang="en-US" b="1" dirty="0"/>
              <a:t> </a:t>
            </a:r>
            <a:r>
              <a:rPr lang="en-US" b="1" dirty="0" err="1"/>
              <a:t>dei</a:t>
            </a:r>
            <a:r>
              <a:rPr lang="en-US" b="1" dirty="0"/>
              <a:t> </a:t>
            </a:r>
            <a:r>
              <a:rPr lang="en-US" b="1" dirty="0" err="1"/>
              <a:t>Ciechi</a:t>
            </a:r>
            <a:r>
              <a:rPr lang="en-US" b="1" dirty="0"/>
              <a:t> e </a:t>
            </a:r>
            <a:r>
              <a:rPr lang="en-US" b="1" dirty="0" err="1"/>
              <a:t>degli</a:t>
            </a:r>
            <a:r>
              <a:rPr lang="en-US" b="1" dirty="0"/>
              <a:t> </a:t>
            </a:r>
            <a:r>
              <a:rPr lang="en-US" b="1" dirty="0" err="1"/>
              <a:t>Ipovedenti</a:t>
            </a:r>
            <a:r>
              <a:rPr lang="en-US" b="1" dirty="0"/>
              <a:t> </a:t>
            </a:r>
            <a:r>
              <a:rPr lang="en-US" dirty="0"/>
              <a:t>(Italian Blind Union).</a:t>
            </a:r>
          </a:p>
          <a:p>
            <a:r>
              <a:rPr lang="en-US" dirty="0"/>
              <a:t>Its goal is to </a:t>
            </a:r>
            <a:r>
              <a:rPr lang="en-US" b="1" dirty="0"/>
              <a:t>enable people with visual disability </a:t>
            </a:r>
            <a:r>
              <a:rPr lang="en-US" dirty="0"/>
              <a:t>or those who struggle to read published printed products to choose how, when and above all what to read, thus fostering their social integration and active participation in the fields of culture, education and work.</a:t>
            </a:r>
          </a:p>
          <a:p>
            <a:r>
              <a:rPr lang="en-US" dirty="0"/>
              <a:t>The Foundation intends to, in particular:</a:t>
            </a:r>
          </a:p>
          <a:p>
            <a:pPr lvl="1"/>
            <a:r>
              <a:rPr lang="en-US" b="1" dirty="0"/>
              <a:t>promote reading </a:t>
            </a:r>
            <a:r>
              <a:rPr lang="en-US" dirty="0"/>
              <a:t>and expand access for visual impaired people to publishing products through research and technological innovation;</a:t>
            </a:r>
          </a:p>
          <a:p>
            <a:pPr lvl="1"/>
            <a:r>
              <a:rPr lang="en-US" b="1" dirty="0"/>
              <a:t>spread a culture of accessibility </a:t>
            </a:r>
            <a:r>
              <a:rPr lang="en-US" dirty="0"/>
              <a:t>through </a:t>
            </a:r>
            <a:r>
              <a:rPr lang="en-US" b="1" dirty="0"/>
              <a:t>consulting and training </a:t>
            </a:r>
            <a:r>
              <a:rPr lang="en-US" dirty="0"/>
              <a:t>involving all the actors of the supply-chain: such as publishers distributors, booksellers, manufacturers of e-reading solutions HW and SW; </a:t>
            </a:r>
          </a:p>
          <a:p>
            <a:pPr lvl="1"/>
            <a:r>
              <a:rPr lang="en-US" b="1" dirty="0"/>
              <a:t>deliver training </a:t>
            </a:r>
            <a:r>
              <a:rPr lang="en-US" dirty="0"/>
              <a:t>for users in the field of digital reading.</a:t>
            </a:r>
          </a:p>
        </p:txBody>
      </p:sp>
      <p:sp>
        <p:nvSpPr>
          <p:cNvPr id="4" name="Segnaposto data 3">
            <a:extLst>
              <a:ext uri="{FF2B5EF4-FFF2-40B4-BE49-F238E27FC236}">
                <a16:creationId xmlns:a16="http://schemas.microsoft.com/office/drawing/2014/main" id="{0BE946E4-7F93-7143-8156-D8AF8904E526}"/>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4BDAEB71-6668-7043-9598-9D4C0F32D58C}"/>
              </a:ext>
            </a:extLst>
          </p:cNvPr>
          <p:cNvSpPr>
            <a:spLocks noGrp="1"/>
          </p:cNvSpPr>
          <p:nvPr>
            <p:ph type="ftr" sz="quarter" idx="11"/>
          </p:nvPr>
        </p:nvSpPr>
        <p:spPr/>
        <p:txBody>
          <a:bodyPr/>
          <a:lstStyle/>
          <a:p>
            <a:r>
              <a:rPr lang="it-IT"/>
              <a:t>© Fondazione LIA</a:t>
            </a:r>
            <a:endParaRPr lang="it-IT" dirty="0"/>
          </a:p>
        </p:txBody>
      </p:sp>
      <p:sp>
        <p:nvSpPr>
          <p:cNvPr id="6" name="Segnaposto numero diapositiva 5">
            <a:extLst>
              <a:ext uri="{FF2B5EF4-FFF2-40B4-BE49-F238E27FC236}">
                <a16:creationId xmlns:a16="http://schemas.microsoft.com/office/drawing/2014/main" id="{3592B650-5741-5F4A-8035-76BAFE07CD9E}"/>
              </a:ext>
            </a:extLst>
          </p:cNvPr>
          <p:cNvSpPr>
            <a:spLocks noGrp="1"/>
          </p:cNvSpPr>
          <p:nvPr>
            <p:ph type="sldNum" sz="quarter" idx="12"/>
          </p:nvPr>
        </p:nvSpPr>
        <p:spPr/>
        <p:txBody>
          <a:bodyPr/>
          <a:lstStyle/>
          <a:p>
            <a:fld id="{609DF6D4-813C-A64C-B654-F223CB1C5B22}" type="slidenum">
              <a:rPr lang="it-IT" smtClean="0"/>
              <a:t>3</a:t>
            </a:fld>
            <a:endParaRPr lang="it-IT"/>
          </a:p>
        </p:txBody>
      </p:sp>
    </p:spTree>
    <p:extLst>
      <p:ext uri="{BB962C8B-B14F-4D97-AF65-F5344CB8AC3E}">
        <p14:creationId xmlns:p14="http://schemas.microsoft.com/office/powerpoint/2010/main" val="4162169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30</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804644" cy="369332"/>
          </a:xfrm>
          <a:prstGeom prst="rect">
            <a:avLst/>
          </a:prstGeom>
          <a:noFill/>
        </p:spPr>
        <p:txBody>
          <a:bodyPr wrap="none" rtlCol="0">
            <a:spAutoFit/>
          </a:bodyPr>
          <a:lstStyle/>
          <a:p>
            <a:r>
              <a:rPr lang="it-IT" dirty="0"/>
              <a:t>cover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923330"/>
          </a:xfrm>
          <a:prstGeom prst="rect">
            <a:avLst/>
          </a:prstGeom>
          <a:noFill/>
        </p:spPr>
        <p:txBody>
          <a:bodyPr wrap="square" rtlCol="0">
            <a:spAutoFit/>
          </a:bodyPr>
          <a:lstStyle/>
          <a:p>
            <a:r>
              <a:rPr lang="it-IT" dirty="0"/>
              <a:t>FEDERICA PEGORIN, STECCHERINO.FRANCESCO.GUCCINI.L'ULTIMA VOLTA. </a:t>
            </a:r>
          </a:p>
        </p:txBody>
      </p:sp>
      <p:pic>
        <p:nvPicPr>
          <p:cNvPr id="7169" name="Picture 1" descr="page14image54516640">
            <a:extLst>
              <a:ext uri="{FF2B5EF4-FFF2-40B4-BE49-F238E27FC236}">
                <a16:creationId xmlns:a16="http://schemas.microsoft.com/office/drawing/2014/main" id="{CB74ED1D-5E61-5643-BF7B-79CECD558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9" y="63426"/>
            <a:ext cx="3568035" cy="4757379"/>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B5643D4F-0A99-E840-824A-C45E154A33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pic>
        <p:nvPicPr>
          <p:cNvPr id="12" name="Elemento grafico 11" descr="Segno di spunta">
            <a:extLst>
              <a:ext uri="{FF2B5EF4-FFF2-40B4-BE49-F238E27FC236}">
                <a16:creationId xmlns:a16="http://schemas.microsoft.com/office/drawing/2014/main" id="{C318E7FC-D6EE-EF4B-BA82-98D8749CDF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812822"/>
            <a:ext cx="914400" cy="914400"/>
          </a:xfrm>
          <a:prstGeom prst="rect">
            <a:avLst/>
          </a:prstGeom>
        </p:spPr>
      </p:pic>
    </p:spTree>
    <p:extLst>
      <p:ext uri="{BB962C8B-B14F-4D97-AF65-F5344CB8AC3E}">
        <p14:creationId xmlns:p14="http://schemas.microsoft.com/office/powerpoint/2010/main" val="30151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31</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843180" cy="369332"/>
          </a:xfrm>
          <a:prstGeom prst="rect">
            <a:avLst/>
          </a:prstGeom>
          <a:noFill/>
        </p:spPr>
        <p:txBody>
          <a:bodyPr wrap="none" rtlCol="0">
            <a:spAutoFit/>
          </a:bodyPr>
          <a:lstStyle/>
          <a:p>
            <a:r>
              <a:rPr lang="it-IT" dirty="0"/>
              <a:t>comic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730752" cy="369332"/>
          </a:xfrm>
          <a:prstGeom prst="rect">
            <a:avLst/>
          </a:prstGeom>
          <a:noFill/>
        </p:spPr>
        <p:txBody>
          <a:bodyPr wrap="square" rtlCol="0">
            <a:spAutoFit/>
          </a:bodyPr>
          <a:lstStyle/>
          <a:p>
            <a:r>
              <a:rPr lang="it-IT" dirty="0"/>
              <a:t>-</a:t>
            </a:r>
          </a:p>
        </p:txBody>
      </p:sp>
      <p:pic>
        <p:nvPicPr>
          <p:cNvPr id="6145" name="Picture 1" descr="page5image54499840">
            <a:extLst>
              <a:ext uri="{FF2B5EF4-FFF2-40B4-BE49-F238E27FC236}">
                <a16:creationId xmlns:a16="http://schemas.microsoft.com/office/drawing/2014/main" id="{BFF1FCDD-2AF7-3B4E-9705-DA1DAF6FC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31" y="-49045"/>
            <a:ext cx="3730752" cy="4974336"/>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C4C3BE97-BBDF-6645-82B5-0EC3D3CD97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spTree>
    <p:extLst>
      <p:ext uri="{BB962C8B-B14F-4D97-AF65-F5344CB8AC3E}">
        <p14:creationId xmlns:p14="http://schemas.microsoft.com/office/powerpoint/2010/main" val="264422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32</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1391150" cy="369332"/>
          </a:xfrm>
          <a:prstGeom prst="rect">
            <a:avLst/>
          </a:prstGeom>
          <a:noFill/>
        </p:spPr>
        <p:txBody>
          <a:bodyPr wrap="none" rtlCol="0">
            <a:spAutoFit/>
          </a:bodyPr>
          <a:lstStyle/>
          <a:p>
            <a:r>
              <a:rPr lang="it-IT" dirty="0" err="1"/>
              <a:t>photograph</a:t>
            </a:r>
            <a:r>
              <a:rPr lang="it-IT" dirty="0"/>
              <a:t>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165699" cy="646331"/>
          </a:xfrm>
          <a:prstGeom prst="rect">
            <a:avLst/>
          </a:prstGeom>
          <a:noFill/>
        </p:spPr>
        <p:txBody>
          <a:bodyPr wrap="square" rtlCol="0">
            <a:spAutoFit/>
          </a:bodyPr>
          <a:lstStyle/>
          <a:p>
            <a:r>
              <a:rPr lang="it-IT" dirty="0"/>
              <a:t>a </a:t>
            </a:r>
            <a:r>
              <a:rPr lang="it-IT" dirty="0" err="1"/>
              <a:t>person</a:t>
            </a:r>
            <a:r>
              <a:rPr lang="it-IT" dirty="0"/>
              <a:t> </a:t>
            </a:r>
            <a:r>
              <a:rPr lang="it-IT" dirty="0" err="1"/>
              <a:t>wearing</a:t>
            </a:r>
            <a:r>
              <a:rPr lang="it-IT" dirty="0"/>
              <a:t> </a:t>
            </a:r>
            <a:r>
              <a:rPr lang="it-IT" dirty="0" err="1"/>
              <a:t>glasses</a:t>
            </a:r>
            <a:r>
              <a:rPr lang="it-IT" dirty="0"/>
              <a:t> and </a:t>
            </a:r>
            <a:r>
              <a:rPr lang="it-IT" dirty="0" err="1"/>
              <a:t>smiling</a:t>
            </a:r>
            <a:r>
              <a:rPr lang="it-IT" dirty="0"/>
              <a:t> </a:t>
            </a:r>
            <a:r>
              <a:rPr lang="it-IT" dirty="0" err="1"/>
              <a:t>at</a:t>
            </a:r>
            <a:r>
              <a:rPr lang="it-IT" dirty="0"/>
              <a:t> the camera </a:t>
            </a:r>
          </a:p>
        </p:txBody>
      </p:sp>
      <p:pic>
        <p:nvPicPr>
          <p:cNvPr id="5121" name="Picture 1" descr="page1image54330176">
            <a:extLst>
              <a:ext uri="{FF2B5EF4-FFF2-40B4-BE49-F238E27FC236}">
                <a16:creationId xmlns:a16="http://schemas.microsoft.com/office/drawing/2014/main" id="{4E1A7D3E-7D8C-FA42-B902-9A087477D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8" y="63425"/>
            <a:ext cx="3165699" cy="4733329"/>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91DBE1D2-5740-2143-999E-3B328E2FB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pic>
        <p:nvPicPr>
          <p:cNvPr id="12" name="Elemento grafico 11" descr="Segno di spunta">
            <a:extLst>
              <a:ext uri="{FF2B5EF4-FFF2-40B4-BE49-F238E27FC236}">
                <a16:creationId xmlns:a16="http://schemas.microsoft.com/office/drawing/2014/main" id="{4F5DF932-586A-4744-A47B-C0D282A124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812822"/>
            <a:ext cx="914400" cy="914400"/>
          </a:xfrm>
          <a:prstGeom prst="rect">
            <a:avLst/>
          </a:prstGeom>
        </p:spPr>
      </p:pic>
    </p:spTree>
    <p:extLst>
      <p:ext uri="{BB962C8B-B14F-4D97-AF65-F5344CB8AC3E}">
        <p14:creationId xmlns:p14="http://schemas.microsoft.com/office/powerpoint/2010/main" val="177500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33</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1045543" cy="369332"/>
          </a:xfrm>
          <a:prstGeom prst="rect">
            <a:avLst/>
          </a:prstGeom>
          <a:noFill/>
        </p:spPr>
        <p:txBody>
          <a:bodyPr wrap="none" rtlCol="0">
            <a:spAutoFit/>
          </a:bodyPr>
          <a:lstStyle/>
          <a:p>
            <a:r>
              <a:rPr lang="it-IT" dirty="0" err="1"/>
              <a:t>drawing</a:t>
            </a:r>
            <a:r>
              <a:rPr lang="it-IT" dirty="0"/>
              <a:t>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646331"/>
          </a:xfrm>
          <a:prstGeom prst="rect">
            <a:avLst/>
          </a:prstGeom>
          <a:noFill/>
        </p:spPr>
        <p:txBody>
          <a:bodyPr wrap="square" rtlCol="0">
            <a:spAutoFit/>
          </a:bodyPr>
          <a:lstStyle/>
          <a:p>
            <a:r>
              <a:rPr lang="it-IT" dirty="0"/>
              <a:t>a vintage photo of John Ericsson et al. </a:t>
            </a:r>
            <a:r>
              <a:rPr lang="it-IT" dirty="0" err="1"/>
              <a:t>posing</a:t>
            </a:r>
            <a:r>
              <a:rPr lang="it-IT" dirty="0"/>
              <a:t> for the camera </a:t>
            </a:r>
          </a:p>
        </p:txBody>
      </p:sp>
      <p:pic>
        <p:nvPicPr>
          <p:cNvPr id="8193" name="Picture 1" descr="page1image54337872">
            <a:extLst>
              <a:ext uri="{FF2B5EF4-FFF2-40B4-BE49-F238E27FC236}">
                <a16:creationId xmlns:a16="http://schemas.microsoft.com/office/drawing/2014/main" id="{31719503-9EB5-5A4B-8064-448E85D40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9" y="828318"/>
            <a:ext cx="3648456" cy="3256017"/>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Chiudi">
            <a:extLst>
              <a:ext uri="{FF2B5EF4-FFF2-40B4-BE49-F238E27FC236}">
                <a16:creationId xmlns:a16="http://schemas.microsoft.com/office/drawing/2014/main" id="{DFDED79E-84E5-384F-969D-D8A34269E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965669"/>
            <a:ext cx="914400" cy="914400"/>
          </a:xfrm>
          <a:prstGeom prst="rect">
            <a:avLst/>
          </a:prstGeom>
        </p:spPr>
      </p:pic>
      <p:pic>
        <p:nvPicPr>
          <p:cNvPr id="12" name="Elemento grafico 11" descr="Chiudi">
            <a:extLst>
              <a:ext uri="{FF2B5EF4-FFF2-40B4-BE49-F238E27FC236}">
                <a16:creationId xmlns:a16="http://schemas.microsoft.com/office/drawing/2014/main" id="{E3783260-8DD3-5B49-A9F6-D36E67C23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371118"/>
            <a:ext cx="914400" cy="914400"/>
          </a:xfrm>
          <a:prstGeom prst="rect">
            <a:avLst/>
          </a:prstGeom>
        </p:spPr>
      </p:pic>
    </p:spTree>
    <p:extLst>
      <p:ext uri="{BB962C8B-B14F-4D97-AF65-F5344CB8AC3E}">
        <p14:creationId xmlns:p14="http://schemas.microsoft.com/office/powerpoint/2010/main" val="201848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34</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1045543" cy="369332"/>
          </a:xfrm>
          <a:prstGeom prst="rect">
            <a:avLst/>
          </a:prstGeom>
          <a:noFill/>
        </p:spPr>
        <p:txBody>
          <a:bodyPr wrap="none" rtlCol="0">
            <a:spAutoFit/>
          </a:bodyPr>
          <a:lstStyle/>
          <a:p>
            <a:r>
              <a:rPr lang="it-IT" dirty="0" err="1"/>
              <a:t>drawing</a:t>
            </a:r>
            <a:r>
              <a:rPr lang="it-IT" dirty="0"/>
              <a:t>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154680" cy="646331"/>
          </a:xfrm>
          <a:prstGeom prst="rect">
            <a:avLst/>
          </a:prstGeom>
          <a:noFill/>
        </p:spPr>
        <p:txBody>
          <a:bodyPr wrap="square" rtlCol="0">
            <a:spAutoFit/>
          </a:bodyPr>
          <a:lstStyle/>
          <a:p>
            <a:r>
              <a:rPr lang="it-IT" dirty="0"/>
              <a:t>a vintage photo of a </a:t>
            </a:r>
            <a:r>
              <a:rPr lang="it-IT" dirty="0" err="1"/>
              <a:t>group</a:t>
            </a:r>
            <a:r>
              <a:rPr lang="it-IT" dirty="0"/>
              <a:t> of </a:t>
            </a:r>
            <a:r>
              <a:rPr lang="it-IT" dirty="0" err="1"/>
              <a:t>people</a:t>
            </a:r>
            <a:r>
              <a:rPr lang="it-IT" dirty="0"/>
              <a:t> </a:t>
            </a:r>
            <a:r>
              <a:rPr lang="it-IT" dirty="0" err="1"/>
              <a:t>posing</a:t>
            </a:r>
            <a:r>
              <a:rPr lang="it-IT" dirty="0"/>
              <a:t> for the camera </a:t>
            </a:r>
          </a:p>
        </p:txBody>
      </p:sp>
      <p:pic>
        <p:nvPicPr>
          <p:cNvPr id="9217" name="Picture 1" descr="page2image54383072">
            <a:extLst>
              <a:ext uri="{FF2B5EF4-FFF2-40B4-BE49-F238E27FC236}">
                <a16:creationId xmlns:a16="http://schemas.microsoft.com/office/drawing/2014/main" id="{7DD8E980-2903-FB4E-B114-756902FA1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40" y="822489"/>
            <a:ext cx="3534580" cy="3154390"/>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71CE5322-A66D-A842-B6C0-6F33455986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812822"/>
            <a:ext cx="914400" cy="914400"/>
          </a:xfrm>
          <a:prstGeom prst="rect">
            <a:avLst/>
          </a:prstGeom>
        </p:spPr>
      </p:pic>
      <p:pic>
        <p:nvPicPr>
          <p:cNvPr id="12" name="Elemento grafico 11" descr="Chiudi">
            <a:extLst>
              <a:ext uri="{FF2B5EF4-FFF2-40B4-BE49-F238E27FC236}">
                <a16:creationId xmlns:a16="http://schemas.microsoft.com/office/drawing/2014/main" id="{D189EFE3-3C71-4B42-8D66-BA8C13E79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9781" y="371118"/>
            <a:ext cx="914400" cy="914400"/>
          </a:xfrm>
          <a:prstGeom prst="rect">
            <a:avLst/>
          </a:prstGeom>
        </p:spPr>
      </p:pic>
    </p:spTree>
    <p:extLst>
      <p:ext uri="{BB962C8B-B14F-4D97-AF65-F5344CB8AC3E}">
        <p14:creationId xmlns:p14="http://schemas.microsoft.com/office/powerpoint/2010/main" val="284689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35</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707245" cy="369332"/>
          </a:xfrm>
          <a:prstGeom prst="rect">
            <a:avLst/>
          </a:prstGeom>
          <a:noFill/>
        </p:spPr>
        <p:txBody>
          <a:bodyPr wrap="none" rtlCol="0">
            <a:spAutoFit/>
          </a:bodyPr>
          <a:lstStyle/>
          <a:p>
            <a:r>
              <a:rPr lang="it-IT" dirty="0" err="1"/>
              <a:t>map</a:t>
            </a:r>
            <a:r>
              <a:rPr lang="it-IT" dirty="0"/>
              <a:t>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369332"/>
          </a:xfrm>
          <a:prstGeom prst="rect">
            <a:avLst/>
          </a:prstGeom>
          <a:noFill/>
        </p:spPr>
        <p:txBody>
          <a:bodyPr wrap="square" rtlCol="0">
            <a:spAutoFit/>
          </a:bodyPr>
          <a:lstStyle/>
          <a:p>
            <a:r>
              <a:rPr lang="it-IT" dirty="0"/>
              <a:t>-</a:t>
            </a:r>
          </a:p>
        </p:txBody>
      </p:sp>
      <p:pic>
        <p:nvPicPr>
          <p:cNvPr id="10241" name="Picture 1" descr="page4image54384112">
            <a:extLst>
              <a:ext uri="{FF2B5EF4-FFF2-40B4-BE49-F238E27FC236}">
                <a16:creationId xmlns:a16="http://schemas.microsoft.com/office/drawing/2014/main" id="{3B4B78BF-7AA1-374B-9D73-08122711C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2" y="794716"/>
            <a:ext cx="3892204" cy="3272343"/>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A7038EA0-F4AD-6D45-93AD-6D5972CF1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spTree>
    <p:extLst>
      <p:ext uri="{BB962C8B-B14F-4D97-AF65-F5344CB8AC3E}">
        <p14:creationId xmlns:p14="http://schemas.microsoft.com/office/powerpoint/2010/main" val="14872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CB39DF-5586-9B48-BDFA-71FFD3DD4173}"/>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AED2E485-6298-FF40-B6FF-92FD829A2866}"/>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2DDF92D4-4B5D-7649-BA42-2079C5B7A39D}"/>
              </a:ext>
            </a:extLst>
          </p:cNvPr>
          <p:cNvSpPr>
            <a:spLocks noGrp="1"/>
          </p:cNvSpPr>
          <p:nvPr>
            <p:ph type="sldNum" sz="quarter" idx="12"/>
          </p:nvPr>
        </p:nvSpPr>
        <p:spPr/>
        <p:txBody>
          <a:bodyPr/>
          <a:lstStyle/>
          <a:p>
            <a:fld id="{609DF6D4-813C-A64C-B654-F223CB1C5B22}" type="slidenum">
              <a:rPr lang="it-IT" smtClean="0"/>
              <a:t>36</a:t>
            </a:fld>
            <a:endParaRPr lang="it-IT"/>
          </a:p>
        </p:txBody>
      </p:sp>
      <p:sp>
        <p:nvSpPr>
          <p:cNvPr id="5" name="CasellaDiTesto 4">
            <a:extLst>
              <a:ext uri="{FF2B5EF4-FFF2-40B4-BE49-F238E27FC236}">
                <a16:creationId xmlns:a16="http://schemas.microsoft.com/office/drawing/2014/main" id="{BA314BB9-078B-F649-A035-32EAD8BDEBD7}"/>
              </a:ext>
            </a:extLst>
          </p:cNvPr>
          <p:cNvSpPr txBox="1"/>
          <p:nvPr/>
        </p:nvSpPr>
        <p:spPr>
          <a:xfrm>
            <a:off x="4059936" y="274320"/>
            <a:ext cx="1579278"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CATEGORY</a:t>
            </a:r>
          </a:p>
        </p:txBody>
      </p:sp>
      <p:sp>
        <p:nvSpPr>
          <p:cNvPr id="7" name="CasellaDiTesto 6">
            <a:extLst>
              <a:ext uri="{FF2B5EF4-FFF2-40B4-BE49-F238E27FC236}">
                <a16:creationId xmlns:a16="http://schemas.microsoft.com/office/drawing/2014/main" id="{ACF426BC-FAD5-1240-8DED-9BE48D0CC40C}"/>
              </a:ext>
            </a:extLst>
          </p:cNvPr>
          <p:cNvSpPr txBox="1"/>
          <p:nvPr/>
        </p:nvSpPr>
        <p:spPr>
          <a:xfrm>
            <a:off x="4059936" y="1716024"/>
            <a:ext cx="2016899" cy="369332"/>
          </a:xfrm>
          <a:prstGeom prst="rect">
            <a:avLst/>
          </a:prstGeom>
          <a:noFill/>
        </p:spPr>
        <p:txBody>
          <a:bodyPr wrap="none" rtlCol="0">
            <a:spAutoFit/>
          </a:bodyPr>
          <a:lstStyle/>
          <a:p>
            <a:r>
              <a:rPr lang="it-IT" b="1" dirty="0">
                <a:solidFill>
                  <a:srgbClr val="0192C9"/>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6" name="CasellaDiTesto 5">
            <a:extLst>
              <a:ext uri="{FF2B5EF4-FFF2-40B4-BE49-F238E27FC236}">
                <a16:creationId xmlns:a16="http://schemas.microsoft.com/office/drawing/2014/main" id="{DACB6085-611D-1A4A-9C39-DAA27320E42F}"/>
              </a:ext>
            </a:extLst>
          </p:cNvPr>
          <p:cNvSpPr txBox="1"/>
          <p:nvPr/>
        </p:nvSpPr>
        <p:spPr>
          <a:xfrm>
            <a:off x="4059936" y="643652"/>
            <a:ext cx="653897" cy="369332"/>
          </a:xfrm>
          <a:prstGeom prst="rect">
            <a:avLst/>
          </a:prstGeom>
          <a:noFill/>
        </p:spPr>
        <p:txBody>
          <a:bodyPr wrap="none" rtlCol="0">
            <a:spAutoFit/>
          </a:bodyPr>
          <a:lstStyle/>
          <a:p>
            <a:r>
              <a:rPr lang="it-IT" dirty="0"/>
              <a:t>text  </a:t>
            </a:r>
          </a:p>
        </p:txBody>
      </p:sp>
      <p:sp>
        <p:nvSpPr>
          <p:cNvPr id="9" name="CasellaDiTesto 8">
            <a:extLst>
              <a:ext uri="{FF2B5EF4-FFF2-40B4-BE49-F238E27FC236}">
                <a16:creationId xmlns:a16="http://schemas.microsoft.com/office/drawing/2014/main" id="{50ABEBD2-95AC-CA47-BDC4-B54CE5B05411}"/>
              </a:ext>
            </a:extLst>
          </p:cNvPr>
          <p:cNvSpPr txBox="1"/>
          <p:nvPr/>
        </p:nvSpPr>
        <p:spPr>
          <a:xfrm>
            <a:off x="4059936" y="2085356"/>
            <a:ext cx="3648456" cy="1200329"/>
          </a:xfrm>
          <a:prstGeom prst="rect">
            <a:avLst/>
          </a:prstGeom>
          <a:noFill/>
        </p:spPr>
        <p:txBody>
          <a:bodyPr wrap="square" rtlCol="0">
            <a:spAutoFit/>
          </a:bodyPr>
          <a:lstStyle/>
          <a:p>
            <a:r>
              <a:rPr lang="it-IT" dirty="0"/>
              <a:t>Marinella </a:t>
            </a:r>
            <a:r>
              <a:rPr lang="it-IT" dirty="0" err="1"/>
              <a:t>Grosa.La</a:t>
            </a:r>
            <a:r>
              <a:rPr lang="it-IT" dirty="0"/>
              <a:t> casa </a:t>
            </a:r>
            <a:r>
              <a:rPr lang="it-IT" dirty="0" err="1"/>
              <a:t>ritrovata.Storia</a:t>
            </a:r>
            <a:r>
              <a:rPr lang="it-IT" dirty="0"/>
              <a:t> (e storie) </a:t>
            </a:r>
            <a:r>
              <a:rPr lang="it-IT" dirty="0" err="1"/>
              <a:t>dell.a.scina</a:t>
            </a:r>
            <a:r>
              <a:rPr lang="it-IT" dirty="0"/>
              <a:t> Simonetto di </a:t>
            </a:r>
            <a:r>
              <a:rPr lang="it-IT" dirty="0" err="1"/>
              <a:t>Villarbasse.EFFATA,.EDITRICE</a:t>
            </a:r>
            <a:r>
              <a:rPr lang="it-IT" dirty="0"/>
              <a:t>. </a:t>
            </a:r>
          </a:p>
        </p:txBody>
      </p:sp>
      <p:pic>
        <p:nvPicPr>
          <p:cNvPr id="11265" name="Picture 1" descr="page7image54391600">
            <a:extLst>
              <a:ext uri="{FF2B5EF4-FFF2-40B4-BE49-F238E27FC236}">
                <a16:creationId xmlns:a16="http://schemas.microsoft.com/office/drawing/2014/main" id="{02295280-A520-E34D-9EA5-A4D528F17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00" y="195027"/>
            <a:ext cx="3202116" cy="4519321"/>
          </a:xfrm>
          <a:prstGeom prst="rect">
            <a:avLst/>
          </a:prstGeom>
          <a:noFill/>
          <a:extLst>
            <a:ext uri="{909E8E84-426E-40DD-AFC4-6F175D3DCCD1}">
              <a14:hiddenFill xmlns:a14="http://schemas.microsoft.com/office/drawing/2010/main">
                <a:solidFill>
                  <a:srgbClr val="FFFFFF"/>
                </a:solidFill>
              </a14:hiddenFill>
            </a:ext>
          </a:extLst>
        </p:spPr>
      </p:pic>
      <p:pic>
        <p:nvPicPr>
          <p:cNvPr id="11" name="Elemento grafico 10" descr="Segno di spunta">
            <a:extLst>
              <a:ext uri="{FF2B5EF4-FFF2-40B4-BE49-F238E27FC236}">
                <a16:creationId xmlns:a16="http://schemas.microsoft.com/office/drawing/2014/main" id="{DD56D037-0B13-894B-B8E2-C60D71E614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274320"/>
            <a:ext cx="914400" cy="914400"/>
          </a:xfrm>
          <a:prstGeom prst="rect">
            <a:avLst/>
          </a:prstGeom>
        </p:spPr>
      </p:pic>
      <p:pic>
        <p:nvPicPr>
          <p:cNvPr id="12" name="Elemento grafico 11" descr="Segno di spunta">
            <a:extLst>
              <a:ext uri="{FF2B5EF4-FFF2-40B4-BE49-F238E27FC236}">
                <a16:creationId xmlns:a16="http://schemas.microsoft.com/office/drawing/2014/main" id="{0D2CADC7-B8A2-024E-A50F-6AE735FEB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9781" y="1812822"/>
            <a:ext cx="914400" cy="914400"/>
          </a:xfrm>
          <a:prstGeom prst="rect">
            <a:avLst/>
          </a:prstGeom>
        </p:spPr>
      </p:pic>
    </p:spTree>
    <p:extLst>
      <p:ext uri="{BB962C8B-B14F-4D97-AF65-F5344CB8AC3E}">
        <p14:creationId xmlns:p14="http://schemas.microsoft.com/office/powerpoint/2010/main" val="349874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02D6EB-BC83-834B-A78D-CB4EC71576F5}"/>
              </a:ext>
            </a:extLst>
          </p:cNvPr>
          <p:cNvSpPr>
            <a:spLocks noGrp="1"/>
          </p:cNvSpPr>
          <p:nvPr>
            <p:ph type="title"/>
          </p:nvPr>
        </p:nvSpPr>
        <p:spPr/>
        <p:txBody>
          <a:bodyPr/>
          <a:lstStyle/>
          <a:p>
            <a:r>
              <a:rPr lang="en-US" dirty="0"/>
              <a:t>Overall accuracy</a:t>
            </a:r>
          </a:p>
        </p:txBody>
      </p:sp>
      <p:sp>
        <p:nvSpPr>
          <p:cNvPr id="4" name="Segnaposto data 3">
            <a:extLst>
              <a:ext uri="{FF2B5EF4-FFF2-40B4-BE49-F238E27FC236}">
                <a16:creationId xmlns:a16="http://schemas.microsoft.com/office/drawing/2014/main" id="{4F848F64-C0FA-0D42-A709-83750E67C70A}"/>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1A4E6B2D-F8F1-804D-BAE7-9417263DC76E}"/>
              </a:ext>
            </a:extLst>
          </p:cNvPr>
          <p:cNvSpPr>
            <a:spLocks noGrp="1"/>
          </p:cNvSpPr>
          <p:nvPr>
            <p:ph type="ftr" sz="quarter" idx="11"/>
          </p:nvPr>
        </p:nvSpPr>
        <p:spPr/>
        <p:txBody>
          <a:bodyPr/>
          <a:lstStyle/>
          <a:p>
            <a:r>
              <a:rPr lang="it-IT"/>
              <a:t>© Fondazione LIA</a:t>
            </a:r>
            <a:endParaRPr lang="it-IT" dirty="0"/>
          </a:p>
        </p:txBody>
      </p:sp>
      <p:sp>
        <p:nvSpPr>
          <p:cNvPr id="6" name="Segnaposto numero diapositiva 5">
            <a:extLst>
              <a:ext uri="{FF2B5EF4-FFF2-40B4-BE49-F238E27FC236}">
                <a16:creationId xmlns:a16="http://schemas.microsoft.com/office/drawing/2014/main" id="{BC498692-BC8A-A644-A6F1-065CFD160BA8}"/>
              </a:ext>
            </a:extLst>
          </p:cNvPr>
          <p:cNvSpPr>
            <a:spLocks noGrp="1"/>
          </p:cNvSpPr>
          <p:nvPr>
            <p:ph type="sldNum" sz="quarter" idx="12"/>
          </p:nvPr>
        </p:nvSpPr>
        <p:spPr/>
        <p:txBody>
          <a:bodyPr/>
          <a:lstStyle/>
          <a:p>
            <a:fld id="{609DF6D4-813C-A64C-B654-F223CB1C5B22}" type="slidenum">
              <a:rPr lang="it-IT" smtClean="0"/>
              <a:t>37</a:t>
            </a:fld>
            <a:endParaRPr lang="it-IT"/>
          </a:p>
        </p:txBody>
      </p:sp>
      <p:graphicFrame>
        <p:nvGraphicFramePr>
          <p:cNvPr id="7" name="Grafico 6">
            <a:extLst>
              <a:ext uri="{FF2B5EF4-FFF2-40B4-BE49-F238E27FC236}">
                <a16:creationId xmlns:a16="http://schemas.microsoft.com/office/drawing/2014/main" id="{03073B49-8B87-0C44-8145-9DD2E6ECBF28}"/>
              </a:ext>
            </a:extLst>
          </p:cNvPr>
          <p:cNvGraphicFramePr/>
          <p:nvPr>
            <p:extLst>
              <p:ext uri="{D42A27DB-BD31-4B8C-83A1-F6EECF244321}">
                <p14:modId xmlns:p14="http://schemas.microsoft.com/office/powerpoint/2010/main" val="605525813"/>
              </p:ext>
            </p:extLst>
          </p:nvPr>
        </p:nvGraphicFramePr>
        <p:xfrm>
          <a:off x="98709" y="868680"/>
          <a:ext cx="8956972" cy="38895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4043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A7BD0C-5897-C542-98AA-25771E75B6A9}"/>
              </a:ext>
            </a:extLst>
          </p:cNvPr>
          <p:cNvSpPr>
            <a:spLocks noGrp="1"/>
          </p:cNvSpPr>
          <p:nvPr>
            <p:ph type="title"/>
          </p:nvPr>
        </p:nvSpPr>
        <p:spPr/>
        <p:txBody>
          <a:bodyPr/>
          <a:lstStyle/>
          <a:p>
            <a:r>
              <a:rPr lang="it-IT" dirty="0"/>
              <a:t>Questions, questions</a:t>
            </a:r>
          </a:p>
        </p:txBody>
      </p:sp>
      <p:sp>
        <p:nvSpPr>
          <p:cNvPr id="4" name="Segnaposto data 3">
            <a:extLst>
              <a:ext uri="{FF2B5EF4-FFF2-40B4-BE49-F238E27FC236}">
                <a16:creationId xmlns:a16="http://schemas.microsoft.com/office/drawing/2014/main" id="{4F13798A-4460-4D47-A20B-F0CB6B4269D2}"/>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9A5550B0-7F85-A640-ACFE-76CF3FA2F129}"/>
              </a:ext>
            </a:extLst>
          </p:cNvPr>
          <p:cNvSpPr>
            <a:spLocks noGrp="1"/>
          </p:cNvSpPr>
          <p:nvPr>
            <p:ph type="ftr" sz="quarter" idx="11"/>
          </p:nvPr>
        </p:nvSpPr>
        <p:spPr/>
        <p:txBody>
          <a:bodyPr/>
          <a:lstStyle/>
          <a:p>
            <a:r>
              <a:rPr lang="it-IT"/>
              <a:t>© LIA Foundation</a:t>
            </a:r>
            <a:endParaRPr lang="it-IT" dirty="0"/>
          </a:p>
        </p:txBody>
      </p:sp>
      <p:sp>
        <p:nvSpPr>
          <p:cNvPr id="6" name="Segnaposto numero diapositiva 5">
            <a:extLst>
              <a:ext uri="{FF2B5EF4-FFF2-40B4-BE49-F238E27FC236}">
                <a16:creationId xmlns:a16="http://schemas.microsoft.com/office/drawing/2014/main" id="{753B6E36-8914-C04B-8B16-6DCA950E1ADD}"/>
              </a:ext>
            </a:extLst>
          </p:cNvPr>
          <p:cNvSpPr>
            <a:spLocks noGrp="1"/>
          </p:cNvSpPr>
          <p:nvPr>
            <p:ph type="sldNum" sz="quarter" idx="12"/>
          </p:nvPr>
        </p:nvSpPr>
        <p:spPr/>
        <p:txBody>
          <a:bodyPr/>
          <a:lstStyle/>
          <a:p>
            <a:fld id="{609DF6D4-813C-A64C-B654-F223CB1C5B22}" type="slidenum">
              <a:rPr lang="it-IT" smtClean="0"/>
              <a:t>38</a:t>
            </a:fld>
            <a:endParaRPr lang="it-IT"/>
          </a:p>
        </p:txBody>
      </p:sp>
      <p:sp>
        <p:nvSpPr>
          <p:cNvPr id="9" name="Rettangolo 8">
            <a:extLst>
              <a:ext uri="{FF2B5EF4-FFF2-40B4-BE49-F238E27FC236}">
                <a16:creationId xmlns:a16="http://schemas.microsoft.com/office/drawing/2014/main" id="{AE4F0B44-9CC2-1748-AA84-CC1479BB4453}"/>
              </a:ext>
            </a:extLst>
          </p:cNvPr>
          <p:cNvSpPr/>
          <p:nvPr/>
        </p:nvSpPr>
        <p:spPr>
          <a:xfrm>
            <a:off x="-178231" y="-108488"/>
            <a:ext cx="9492712" cy="5385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FC8FD00A-DE30-2246-85B2-BD0ABAFBF466}"/>
              </a:ext>
            </a:extLst>
          </p:cNvPr>
          <p:cNvPicPr>
            <a:picLocks noChangeAspect="1"/>
          </p:cNvPicPr>
          <p:nvPr/>
        </p:nvPicPr>
        <p:blipFill>
          <a:blip r:embed="rId2"/>
          <a:stretch>
            <a:fillRect/>
          </a:stretch>
        </p:blipFill>
        <p:spPr>
          <a:xfrm>
            <a:off x="712922" y="-1937"/>
            <a:ext cx="7718156" cy="5145437"/>
          </a:xfrm>
          <a:prstGeom prst="rect">
            <a:avLst/>
          </a:prstGeom>
        </p:spPr>
      </p:pic>
    </p:spTree>
    <p:extLst>
      <p:ext uri="{BB962C8B-B14F-4D97-AF65-F5344CB8AC3E}">
        <p14:creationId xmlns:p14="http://schemas.microsoft.com/office/powerpoint/2010/main" val="1386581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Thanks</a:t>
            </a:r>
            <a:endParaRPr lang="it-IT" dirty="0"/>
          </a:p>
        </p:txBody>
      </p:sp>
    </p:spTree>
    <p:extLst>
      <p:ext uri="{BB962C8B-B14F-4D97-AF65-F5344CB8AC3E}">
        <p14:creationId xmlns:p14="http://schemas.microsoft.com/office/powerpoint/2010/main" val="143722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4BC437-C1F9-AA48-A451-7C34F25603B2}"/>
              </a:ext>
            </a:extLst>
          </p:cNvPr>
          <p:cNvSpPr>
            <a:spLocks noGrp="1"/>
          </p:cNvSpPr>
          <p:nvPr>
            <p:ph type="title"/>
          </p:nvPr>
        </p:nvSpPr>
        <p:spPr/>
        <p:txBody>
          <a:bodyPr/>
          <a:lstStyle/>
          <a:p>
            <a:r>
              <a:rPr lang="it-IT" dirty="0"/>
              <a:t>A </a:t>
            </a:r>
            <a:r>
              <a:rPr lang="it-IT" dirty="0" err="1"/>
              <a:t>research</a:t>
            </a:r>
            <a:r>
              <a:rPr lang="it-IT" dirty="0"/>
              <a:t> </a:t>
            </a:r>
            <a:r>
              <a:rPr lang="it-IT" dirty="0" err="1"/>
              <a:t>project</a:t>
            </a:r>
            <a:endParaRPr lang="it-IT" dirty="0"/>
          </a:p>
        </p:txBody>
      </p:sp>
      <p:sp>
        <p:nvSpPr>
          <p:cNvPr id="3" name="Segnaposto contenuto 2">
            <a:extLst>
              <a:ext uri="{FF2B5EF4-FFF2-40B4-BE49-F238E27FC236}">
                <a16:creationId xmlns:a16="http://schemas.microsoft.com/office/drawing/2014/main" id="{696C2318-EE00-5F4B-8DD3-7B62DC3EAF43}"/>
              </a:ext>
            </a:extLst>
          </p:cNvPr>
          <p:cNvSpPr>
            <a:spLocks noGrp="1"/>
          </p:cNvSpPr>
          <p:nvPr>
            <p:ph idx="1"/>
          </p:nvPr>
        </p:nvSpPr>
        <p:spPr>
          <a:xfrm>
            <a:off x="95529" y="826077"/>
            <a:ext cx="7157678" cy="3974523"/>
          </a:xfrm>
        </p:spPr>
        <p:txBody>
          <a:bodyPr>
            <a:normAutofit fontScale="85000" lnSpcReduction="10000"/>
          </a:bodyPr>
          <a:lstStyle/>
          <a:p>
            <a:r>
              <a:rPr lang="en-US" dirty="0"/>
              <a:t>This is a </a:t>
            </a:r>
            <a:r>
              <a:rPr lang="en-US" b="1" dirty="0"/>
              <a:t>pilot project</a:t>
            </a:r>
            <a:r>
              <a:rPr lang="en-US" dirty="0"/>
              <a:t> of Research and Development, not yet mature for production.</a:t>
            </a:r>
          </a:p>
          <a:p>
            <a:r>
              <a:rPr lang="en-US" dirty="0"/>
              <a:t>Realized in collaboration with the </a:t>
            </a:r>
            <a:r>
              <a:rPr lang="en-US" b="1" dirty="0"/>
              <a:t>University of Siena</a:t>
            </a:r>
            <a:r>
              <a:rPr lang="en-US" dirty="0"/>
              <a:t>, with the contribution of Tommaso </a:t>
            </a:r>
            <a:r>
              <a:rPr lang="en-US" dirty="0" err="1"/>
              <a:t>Dringoli</a:t>
            </a:r>
            <a:r>
              <a:rPr lang="en-US" dirty="0"/>
              <a:t> (</a:t>
            </a:r>
            <a:r>
              <a:rPr lang="en-US"/>
              <a:t>master student)</a:t>
            </a:r>
            <a:endParaRPr lang="en-US" dirty="0"/>
          </a:p>
          <a:p>
            <a:r>
              <a:rPr lang="en-US" dirty="0"/>
              <a:t>It is a first experiment of using Image Recognition algorithms in publishing</a:t>
            </a:r>
          </a:p>
          <a:p>
            <a:r>
              <a:rPr lang="en-US" dirty="0"/>
              <a:t>The images used in publishing world have a much higher level of complexity </a:t>
            </a:r>
          </a:p>
          <a:p>
            <a:r>
              <a:rPr lang="en-US" dirty="0"/>
              <a:t>The solutions actually used in other industries (for example Social Network) are not detailed enough on their own.</a:t>
            </a:r>
          </a:p>
          <a:p>
            <a:pPr lvl="1"/>
            <a:r>
              <a:rPr lang="en-US" dirty="0"/>
              <a:t>For example, the available tools work well to describe photographs, but they have difficulties with illustrations, graphics and icons.</a:t>
            </a:r>
          </a:p>
        </p:txBody>
      </p:sp>
      <p:sp>
        <p:nvSpPr>
          <p:cNvPr id="4" name="Segnaposto data 3">
            <a:extLst>
              <a:ext uri="{FF2B5EF4-FFF2-40B4-BE49-F238E27FC236}">
                <a16:creationId xmlns:a16="http://schemas.microsoft.com/office/drawing/2014/main" id="{1CC63C8C-76E5-5D4A-9B14-D7922AD72685}"/>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829DB2DB-D4B1-6644-BD87-7EA007A5E54B}"/>
              </a:ext>
            </a:extLst>
          </p:cNvPr>
          <p:cNvSpPr>
            <a:spLocks noGrp="1"/>
          </p:cNvSpPr>
          <p:nvPr>
            <p:ph type="ftr" sz="quarter" idx="11"/>
          </p:nvPr>
        </p:nvSpPr>
        <p:spPr/>
        <p:txBody>
          <a:bodyPr/>
          <a:lstStyle/>
          <a:p>
            <a:r>
              <a:rPr lang="it-IT"/>
              <a:t>© Fondazione LIA</a:t>
            </a:r>
            <a:endParaRPr lang="it-IT" dirty="0"/>
          </a:p>
        </p:txBody>
      </p:sp>
      <p:sp>
        <p:nvSpPr>
          <p:cNvPr id="6" name="Segnaposto numero diapositiva 5">
            <a:extLst>
              <a:ext uri="{FF2B5EF4-FFF2-40B4-BE49-F238E27FC236}">
                <a16:creationId xmlns:a16="http://schemas.microsoft.com/office/drawing/2014/main" id="{90131F75-ABBB-4C48-B67A-F830B6B86173}"/>
              </a:ext>
            </a:extLst>
          </p:cNvPr>
          <p:cNvSpPr>
            <a:spLocks noGrp="1"/>
          </p:cNvSpPr>
          <p:nvPr>
            <p:ph type="sldNum" sz="quarter" idx="12"/>
          </p:nvPr>
        </p:nvSpPr>
        <p:spPr/>
        <p:txBody>
          <a:bodyPr/>
          <a:lstStyle/>
          <a:p>
            <a:fld id="{609DF6D4-813C-A64C-B654-F223CB1C5B22}" type="slidenum">
              <a:rPr lang="it-IT" smtClean="0"/>
              <a:t>4</a:t>
            </a:fld>
            <a:endParaRPr lang="it-IT"/>
          </a:p>
        </p:txBody>
      </p:sp>
      <p:pic>
        <p:nvPicPr>
          <p:cNvPr id="7" name="Immagine 6">
            <a:extLst>
              <a:ext uri="{FF2B5EF4-FFF2-40B4-BE49-F238E27FC236}">
                <a16:creationId xmlns:a16="http://schemas.microsoft.com/office/drawing/2014/main" id="{76D62807-D509-6B49-9F54-14809659C981}"/>
              </a:ext>
            </a:extLst>
          </p:cNvPr>
          <p:cNvPicPr>
            <a:picLocks noChangeAspect="1"/>
          </p:cNvPicPr>
          <p:nvPr/>
        </p:nvPicPr>
        <p:blipFill>
          <a:blip r:embed="rId2"/>
          <a:stretch>
            <a:fillRect/>
          </a:stretch>
        </p:blipFill>
        <p:spPr>
          <a:xfrm>
            <a:off x="7173023" y="764665"/>
            <a:ext cx="1875450" cy="1921568"/>
          </a:xfrm>
          <a:prstGeom prst="rect">
            <a:avLst/>
          </a:prstGeom>
        </p:spPr>
      </p:pic>
    </p:spTree>
    <p:extLst>
      <p:ext uri="{BB962C8B-B14F-4D97-AF65-F5344CB8AC3E}">
        <p14:creationId xmlns:p14="http://schemas.microsoft.com/office/powerpoint/2010/main" val="391973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1159" y="1980551"/>
            <a:ext cx="7221682" cy="591199"/>
          </a:xfrm>
        </p:spPr>
        <p:txBody>
          <a:bodyPr>
            <a:normAutofit fontScale="90000"/>
          </a:bodyPr>
          <a:lstStyle/>
          <a:p>
            <a:r>
              <a:rPr lang="en-US" dirty="0"/>
              <a:t>The importance of alternative descriptions</a:t>
            </a:r>
          </a:p>
        </p:txBody>
      </p:sp>
    </p:spTree>
    <p:extLst>
      <p:ext uri="{BB962C8B-B14F-4D97-AF65-F5344CB8AC3E}">
        <p14:creationId xmlns:p14="http://schemas.microsoft.com/office/powerpoint/2010/main" val="244349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DE64BB4-A607-6F4E-9A25-4C46EA971EEC}"/>
              </a:ext>
            </a:extLst>
          </p:cNvPr>
          <p:cNvSpPr>
            <a:spLocks noGrp="1"/>
          </p:cNvSpPr>
          <p:nvPr>
            <p:ph type="dt" sz="half" idx="10"/>
          </p:nvPr>
        </p:nvSpPr>
        <p:spPr/>
        <p:txBody>
          <a:bodyPr/>
          <a:lstStyle/>
          <a:p>
            <a:fld id="{F942C6DE-0798-DA47-9D3A-304BF3DD8AFF}" type="datetime1">
              <a:rPr lang="it-IT" smtClean="0"/>
              <a:t>20/06/19</a:t>
            </a:fld>
            <a:endParaRPr lang="it-IT" dirty="0"/>
          </a:p>
        </p:txBody>
      </p:sp>
      <p:sp>
        <p:nvSpPr>
          <p:cNvPr id="3" name="Segnaposto piè di pagina 2">
            <a:extLst>
              <a:ext uri="{FF2B5EF4-FFF2-40B4-BE49-F238E27FC236}">
                <a16:creationId xmlns:a16="http://schemas.microsoft.com/office/drawing/2014/main" id="{76A41B7F-00D8-B447-9905-7CF4388B600B}"/>
              </a:ext>
            </a:extLst>
          </p:cNvPr>
          <p:cNvSpPr>
            <a:spLocks noGrp="1"/>
          </p:cNvSpPr>
          <p:nvPr>
            <p:ph type="ftr" sz="quarter" idx="11"/>
          </p:nvPr>
        </p:nvSpPr>
        <p:spPr/>
        <p:txBody>
          <a:bodyPr/>
          <a:lstStyle/>
          <a:p>
            <a:r>
              <a:rPr lang="it-IT"/>
              <a:t>© Fondazione LIA</a:t>
            </a:r>
            <a:endParaRPr lang="it-IT" dirty="0"/>
          </a:p>
        </p:txBody>
      </p:sp>
      <p:sp>
        <p:nvSpPr>
          <p:cNvPr id="4" name="Segnaposto numero diapositiva 3">
            <a:extLst>
              <a:ext uri="{FF2B5EF4-FFF2-40B4-BE49-F238E27FC236}">
                <a16:creationId xmlns:a16="http://schemas.microsoft.com/office/drawing/2014/main" id="{19E7220B-5063-694B-98C9-BCF74CD5C834}"/>
              </a:ext>
            </a:extLst>
          </p:cNvPr>
          <p:cNvSpPr>
            <a:spLocks noGrp="1"/>
          </p:cNvSpPr>
          <p:nvPr>
            <p:ph type="sldNum" sz="quarter" idx="12"/>
          </p:nvPr>
        </p:nvSpPr>
        <p:spPr/>
        <p:txBody>
          <a:bodyPr/>
          <a:lstStyle/>
          <a:p>
            <a:fld id="{609DF6D4-813C-A64C-B654-F223CB1C5B22}" type="slidenum">
              <a:rPr lang="it-IT" smtClean="0"/>
              <a:t>6</a:t>
            </a:fld>
            <a:endParaRPr lang="it-IT"/>
          </a:p>
        </p:txBody>
      </p:sp>
      <p:pic>
        <p:nvPicPr>
          <p:cNvPr id="5" name="Image 4">
            <a:extLst>
              <a:ext uri="{FF2B5EF4-FFF2-40B4-BE49-F238E27FC236}">
                <a16:creationId xmlns:a16="http://schemas.microsoft.com/office/drawing/2014/main" id="{0327CE65-ECDB-8A4F-8085-725A5FCA9057}"/>
              </a:ext>
            </a:extLst>
          </p:cNvPr>
          <p:cNvPicPr>
            <a:picLocks noChangeAspect="1"/>
          </p:cNvPicPr>
          <p:nvPr/>
        </p:nvPicPr>
        <p:blipFill rotWithShape="1">
          <a:blip r:embed="rId2"/>
          <a:srcRect l="-278" t="7365" r="278" b="3612"/>
          <a:stretch/>
        </p:blipFill>
        <p:spPr>
          <a:xfrm>
            <a:off x="-288065" y="-132899"/>
            <a:ext cx="3554016" cy="5276399"/>
          </a:xfrm>
          <a:prstGeom prst="rect">
            <a:avLst/>
          </a:prstGeom>
        </p:spPr>
      </p:pic>
      <p:pic>
        <p:nvPicPr>
          <p:cNvPr id="6" name="Image 6">
            <a:extLst>
              <a:ext uri="{FF2B5EF4-FFF2-40B4-BE49-F238E27FC236}">
                <a16:creationId xmlns:a16="http://schemas.microsoft.com/office/drawing/2014/main" id="{4515A9E0-6028-DD4A-AE73-078FCA8502DF}"/>
              </a:ext>
            </a:extLst>
          </p:cNvPr>
          <p:cNvPicPr>
            <a:picLocks noChangeAspect="1"/>
          </p:cNvPicPr>
          <p:nvPr/>
        </p:nvPicPr>
        <p:blipFill rotWithShape="1">
          <a:blip r:embed="rId3"/>
          <a:srcRect t="15087"/>
          <a:stretch/>
        </p:blipFill>
        <p:spPr>
          <a:xfrm>
            <a:off x="3275823" y="-132899"/>
            <a:ext cx="5976664" cy="5276399"/>
          </a:xfrm>
          <a:prstGeom prst="rect">
            <a:avLst/>
          </a:prstGeom>
        </p:spPr>
      </p:pic>
    </p:spTree>
    <p:extLst>
      <p:ext uri="{BB962C8B-B14F-4D97-AF65-F5344CB8AC3E}">
        <p14:creationId xmlns:p14="http://schemas.microsoft.com/office/powerpoint/2010/main" val="1833296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6">
            <a:extLst>
              <a:ext uri="{FF2B5EF4-FFF2-40B4-BE49-F238E27FC236}">
                <a16:creationId xmlns:a16="http://schemas.microsoft.com/office/drawing/2014/main" id="{7DAAAE2B-FB89-4543-A952-BF24E84F0173}"/>
              </a:ext>
            </a:extLst>
          </p:cNvPr>
          <p:cNvPicPr>
            <a:picLocks noChangeAspect="1"/>
          </p:cNvPicPr>
          <p:nvPr/>
        </p:nvPicPr>
        <p:blipFill>
          <a:blip r:embed="rId2"/>
          <a:stretch>
            <a:fillRect/>
          </a:stretch>
        </p:blipFill>
        <p:spPr>
          <a:xfrm>
            <a:off x="2531598" y="168822"/>
            <a:ext cx="3604391" cy="4805855"/>
          </a:xfrm>
          <a:prstGeom prst="rect">
            <a:avLst/>
          </a:prstGeom>
        </p:spPr>
      </p:pic>
      <p:pic>
        <p:nvPicPr>
          <p:cNvPr id="6" name="Image 3">
            <a:extLst>
              <a:ext uri="{FF2B5EF4-FFF2-40B4-BE49-F238E27FC236}">
                <a16:creationId xmlns:a16="http://schemas.microsoft.com/office/drawing/2014/main" id="{476C42CA-9C2A-5C46-9CE4-5C80262160F1}"/>
              </a:ext>
            </a:extLst>
          </p:cNvPr>
          <p:cNvPicPr>
            <a:picLocks noChangeAspect="1"/>
          </p:cNvPicPr>
          <p:nvPr/>
        </p:nvPicPr>
        <p:blipFill>
          <a:blip r:embed="rId3"/>
          <a:stretch>
            <a:fillRect/>
          </a:stretch>
        </p:blipFill>
        <p:spPr>
          <a:xfrm>
            <a:off x="5861957" y="383722"/>
            <a:ext cx="3282043" cy="4376057"/>
          </a:xfrm>
          <a:prstGeom prst="rect">
            <a:avLst/>
          </a:prstGeom>
        </p:spPr>
      </p:pic>
      <p:pic>
        <p:nvPicPr>
          <p:cNvPr id="7" name="Image 8">
            <a:extLst>
              <a:ext uri="{FF2B5EF4-FFF2-40B4-BE49-F238E27FC236}">
                <a16:creationId xmlns:a16="http://schemas.microsoft.com/office/drawing/2014/main" id="{9BDA663A-D629-6F4A-8049-8712D780E35F}"/>
              </a:ext>
            </a:extLst>
          </p:cNvPr>
          <p:cNvPicPr>
            <a:picLocks noChangeAspect="1"/>
          </p:cNvPicPr>
          <p:nvPr/>
        </p:nvPicPr>
        <p:blipFill>
          <a:blip r:embed="rId4"/>
          <a:stretch>
            <a:fillRect/>
          </a:stretch>
        </p:blipFill>
        <p:spPr>
          <a:xfrm>
            <a:off x="-1" y="383722"/>
            <a:ext cx="3282043" cy="4376057"/>
          </a:xfrm>
          <a:prstGeom prst="rect">
            <a:avLst/>
          </a:prstGeom>
        </p:spPr>
      </p:pic>
    </p:spTree>
    <p:extLst>
      <p:ext uri="{BB962C8B-B14F-4D97-AF65-F5344CB8AC3E}">
        <p14:creationId xmlns:p14="http://schemas.microsoft.com/office/powerpoint/2010/main" val="14741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34C709-0FAD-DF42-BE87-A644BA67D342}"/>
              </a:ext>
            </a:extLst>
          </p:cNvPr>
          <p:cNvSpPr>
            <a:spLocks noGrp="1"/>
          </p:cNvSpPr>
          <p:nvPr>
            <p:ph type="title"/>
          </p:nvPr>
        </p:nvSpPr>
        <p:spPr/>
        <p:txBody>
          <a:bodyPr>
            <a:normAutofit fontScale="90000"/>
          </a:bodyPr>
          <a:lstStyle/>
          <a:p>
            <a:r>
              <a:rPr lang="en-US" dirty="0"/>
              <a:t>Requirements for creating accessible EPUBs</a:t>
            </a:r>
          </a:p>
        </p:txBody>
      </p:sp>
      <p:sp>
        <p:nvSpPr>
          <p:cNvPr id="3" name="Segnaposto contenuto 2">
            <a:extLst>
              <a:ext uri="{FF2B5EF4-FFF2-40B4-BE49-F238E27FC236}">
                <a16:creationId xmlns:a16="http://schemas.microsoft.com/office/drawing/2014/main" id="{94516153-1845-AA49-83CC-9528E8244D0A}"/>
              </a:ext>
            </a:extLst>
          </p:cNvPr>
          <p:cNvSpPr>
            <a:spLocks noGrp="1"/>
          </p:cNvSpPr>
          <p:nvPr>
            <p:ph idx="1"/>
          </p:nvPr>
        </p:nvSpPr>
        <p:spPr>
          <a:xfrm>
            <a:off x="98709" y="2027777"/>
            <a:ext cx="4971639" cy="1563955"/>
          </a:xfrm>
        </p:spPr>
        <p:txBody>
          <a:bodyPr>
            <a:normAutofit/>
          </a:bodyPr>
          <a:lstStyle/>
          <a:p>
            <a:pPr marL="0" indent="0">
              <a:buNone/>
            </a:pPr>
            <a:r>
              <a:rPr lang="en-US" i="1" dirty="0"/>
              <a:t>“In the case of image content, the provision of alternative text (e.g., in an HTML alt attribute) is sufficient for meeting the requirements of the EPUB Accessibility specification.”</a:t>
            </a:r>
          </a:p>
        </p:txBody>
      </p:sp>
      <p:sp>
        <p:nvSpPr>
          <p:cNvPr id="4" name="Segnaposto data 3">
            <a:extLst>
              <a:ext uri="{FF2B5EF4-FFF2-40B4-BE49-F238E27FC236}">
                <a16:creationId xmlns:a16="http://schemas.microsoft.com/office/drawing/2014/main" id="{D89509CB-2164-9348-BEAF-D8ED1BE7F968}"/>
              </a:ext>
            </a:extLst>
          </p:cNvPr>
          <p:cNvSpPr>
            <a:spLocks noGrp="1"/>
          </p:cNvSpPr>
          <p:nvPr>
            <p:ph type="dt" sz="half" idx="10"/>
          </p:nvPr>
        </p:nvSpPr>
        <p:spPr/>
        <p:txBody>
          <a:bodyPr/>
          <a:lstStyle/>
          <a:p>
            <a:fld id="{F942C6DE-0798-DA47-9D3A-304BF3DD8AFF}" type="datetime1">
              <a:rPr lang="it-IT" smtClean="0"/>
              <a:t>20/06/19</a:t>
            </a:fld>
            <a:endParaRPr lang="it-IT"/>
          </a:p>
        </p:txBody>
      </p:sp>
      <p:sp>
        <p:nvSpPr>
          <p:cNvPr id="5" name="Segnaposto piè di pagina 4">
            <a:extLst>
              <a:ext uri="{FF2B5EF4-FFF2-40B4-BE49-F238E27FC236}">
                <a16:creationId xmlns:a16="http://schemas.microsoft.com/office/drawing/2014/main" id="{ECCE179B-5644-6B49-A0BA-E0111166E034}"/>
              </a:ext>
            </a:extLst>
          </p:cNvPr>
          <p:cNvSpPr>
            <a:spLocks noGrp="1"/>
          </p:cNvSpPr>
          <p:nvPr>
            <p:ph type="ftr" sz="quarter" idx="11"/>
          </p:nvPr>
        </p:nvSpPr>
        <p:spPr/>
        <p:txBody>
          <a:bodyPr/>
          <a:lstStyle/>
          <a:p>
            <a:r>
              <a:rPr lang="it-IT"/>
              <a:t>© Fondazione LIA</a:t>
            </a:r>
            <a:endParaRPr lang="it-IT" dirty="0"/>
          </a:p>
        </p:txBody>
      </p:sp>
      <p:sp>
        <p:nvSpPr>
          <p:cNvPr id="6" name="Segnaposto numero diapositiva 5">
            <a:extLst>
              <a:ext uri="{FF2B5EF4-FFF2-40B4-BE49-F238E27FC236}">
                <a16:creationId xmlns:a16="http://schemas.microsoft.com/office/drawing/2014/main" id="{226EB225-4D86-1A43-8615-D5C9CC3AAD37}"/>
              </a:ext>
            </a:extLst>
          </p:cNvPr>
          <p:cNvSpPr>
            <a:spLocks noGrp="1"/>
          </p:cNvSpPr>
          <p:nvPr>
            <p:ph type="sldNum" sz="quarter" idx="12"/>
          </p:nvPr>
        </p:nvSpPr>
        <p:spPr/>
        <p:txBody>
          <a:bodyPr/>
          <a:lstStyle/>
          <a:p>
            <a:fld id="{609DF6D4-813C-A64C-B654-F223CB1C5B22}" type="slidenum">
              <a:rPr lang="it-IT" smtClean="0"/>
              <a:t>8</a:t>
            </a:fld>
            <a:endParaRPr lang="it-IT"/>
          </a:p>
        </p:txBody>
      </p:sp>
      <p:pic>
        <p:nvPicPr>
          <p:cNvPr id="13" name="Immagine 12" descr="Immagine che contiene screenshot&#10;&#10;Descrizione generata automaticamente">
            <a:extLst>
              <a:ext uri="{FF2B5EF4-FFF2-40B4-BE49-F238E27FC236}">
                <a16:creationId xmlns:a16="http://schemas.microsoft.com/office/drawing/2014/main" id="{64D977D1-A380-4445-9427-6D79F147CF99}"/>
              </a:ext>
            </a:extLst>
          </p:cNvPr>
          <p:cNvPicPr>
            <a:picLocks noChangeAspect="1"/>
          </p:cNvPicPr>
          <p:nvPr/>
        </p:nvPicPr>
        <p:blipFill>
          <a:blip r:embed="rId2"/>
          <a:stretch>
            <a:fillRect/>
          </a:stretch>
        </p:blipFill>
        <p:spPr>
          <a:xfrm>
            <a:off x="5163288" y="772697"/>
            <a:ext cx="6553822" cy="4074116"/>
          </a:xfrm>
          <a:prstGeom prst="rect">
            <a:avLst/>
          </a:prstGeom>
        </p:spPr>
      </p:pic>
    </p:spTree>
    <p:extLst>
      <p:ext uri="{BB962C8B-B14F-4D97-AF65-F5344CB8AC3E}">
        <p14:creationId xmlns:p14="http://schemas.microsoft.com/office/powerpoint/2010/main" val="313183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42C6DE-0798-DA47-9D3A-304BF3DD8AFF}" type="datetime1">
              <a:rPr lang="it-IT" smtClean="0"/>
              <a:t>20/06/19</a:t>
            </a:fld>
            <a:endParaRPr lang="it-IT"/>
          </a:p>
        </p:txBody>
      </p:sp>
      <p:sp>
        <p:nvSpPr>
          <p:cNvPr id="3" name="Segnaposto piè di pagina 2"/>
          <p:cNvSpPr>
            <a:spLocks noGrp="1"/>
          </p:cNvSpPr>
          <p:nvPr>
            <p:ph type="ftr" sz="quarter" idx="11"/>
          </p:nvPr>
        </p:nvSpPr>
        <p:spPr/>
        <p:txBody>
          <a:bodyPr/>
          <a:lstStyle/>
          <a:p>
            <a:r>
              <a:rPr lang="it-IT" dirty="0"/>
              <a:t>© Fondazione LIA</a:t>
            </a:r>
          </a:p>
        </p:txBody>
      </p:sp>
      <p:sp>
        <p:nvSpPr>
          <p:cNvPr id="4" name="Segnaposto numero diapositiva 3"/>
          <p:cNvSpPr>
            <a:spLocks noGrp="1"/>
          </p:cNvSpPr>
          <p:nvPr>
            <p:ph type="sldNum" sz="quarter" idx="12"/>
          </p:nvPr>
        </p:nvSpPr>
        <p:spPr/>
        <p:txBody>
          <a:bodyPr/>
          <a:lstStyle/>
          <a:p>
            <a:fld id="{609DF6D4-813C-A64C-B654-F223CB1C5B22}" type="slidenum">
              <a:rPr lang="it-IT" smtClean="0"/>
              <a:t>9</a:t>
            </a:fld>
            <a:endParaRPr lang="it-IT"/>
          </a:p>
        </p:txBody>
      </p:sp>
      <p:pic>
        <p:nvPicPr>
          <p:cNvPr id="5" name="Picture 8" descr="Screenshot che mostra il codiche HTML con o senza testo alternativo">
            <a:extLst>
              <a:ext uri="{FF2B5EF4-FFF2-40B4-BE49-F238E27FC236}">
                <a16:creationId xmlns:a16="http://schemas.microsoft.com/office/drawing/2014/main" id="{7945B02A-608B-FC41-8A14-BCA9DFAC7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278" y="601477"/>
            <a:ext cx="6283444" cy="3770066"/>
          </a:xfrm>
          <a:prstGeom prst="rect">
            <a:avLst/>
          </a:prstGeom>
        </p:spPr>
      </p:pic>
    </p:spTree>
    <p:extLst>
      <p:ext uri="{BB962C8B-B14F-4D97-AF65-F5344CB8AC3E}">
        <p14:creationId xmlns:p14="http://schemas.microsoft.com/office/powerpoint/2010/main" val="2708419400"/>
      </p:ext>
    </p:extLst>
  </p:cSld>
  <p:clrMapOvr>
    <a:masterClrMapping/>
  </p:clrMapOvr>
</p:sld>
</file>

<file path=ppt/theme/theme1.xml><?xml version="1.0" encoding="utf-8"?>
<a:theme xmlns:a="http://schemas.openxmlformats.org/drawingml/2006/main" name="Fondazione LIA">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lo-presentazione" id="{5F8DB51B-D35A-544F-BA55-3C5F370D3393}" vid="{2F56D6E3-AA98-2E45-A6EB-85659A934FB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Fondazione LIA</Template>
  <TotalTime>163</TotalTime>
  <Words>1134</Words>
  <Application>Microsoft Macintosh PowerPoint</Application>
  <PresentationFormat>Presentazione su schermo (16:9)</PresentationFormat>
  <Paragraphs>261</Paragraphs>
  <Slides>39</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39</vt:i4>
      </vt:variant>
    </vt:vector>
  </HeadingPairs>
  <TitlesOfParts>
    <vt:vector size="45" baseType="lpstr">
      <vt:lpstr>Arial</vt:lpstr>
      <vt:lpstr>Calibri</vt:lpstr>
      <vt:lpstr>Courier New</vt:lpstr>
      <vt:lpstr>Verdana</vt:lpstr>
      <vt:lpstr>Wingdings</vt:lpstr>
      <vt:lpstr>Fondazione LIA</vt:lpstr>
      <vt:lpstr>Improving automatic  image description in EPUB  using Artificial Intelligence</vt:lpstr>
      <vt:lpstr>About me</vt:lpstr>
      <vt:lpstr>Fondazione LIA</vt:lpstr>
      <vt:lpstr>A research project</vt:lpstr>
      <vt:lpstr>The importance of alternative descriptions</vt:lpstr>
      <vt:lpstr>Presentazione standard di PowerPoint</vt:lpstr>
      <vt:lpstr>Presentazione standard di PowerPoint</vt:lpstr>
      <vt:lpstr>Requirements for creating accessible EPUBs</vt:lpstr>
      <vt:lpstr>Presentazione standard di PowerPoint</vt:lpstr>
      <vt:lpstr>Alternative description ≠ caption</vt:lpstr>
      <vt:lpstr>How an editor spends his or her working time</vt:lpstr>
      <vt:lpstr>Alternative description according to LIA</vt:lpstr>
      <vt:lpstr>The AI solution</vt:lpstr>
      <vt:lpstr>Industry trends</vt:lpstr>
      <vt:lpstr>Automatic alt-text remediation for EPUB</vt:lpstr>
      <vt:lpstr>Categories</vt:lpstr>
      <vt:lpstr>Classifier:  Google Cloud AutoML Vision</vt:lpstr>
      <vt:lpstr>AutoML Dataset</vt:lpstr>
      <vt:lpstr>Training results</vt:lpstr>
      <vt:lpstr>Alternative description according to LIA</vt:lpstr>
      <vt:lpstr>Comparison of available services  for image description</vt:lpstr>
      <vt:lpstr>Selected services</vt:lpstr>
      <vt:lpstr>Service by classification</vt:lpstr>
      <vt:lpstr>Process</vt:lpstr>
      <vt:lpstr>Some tests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Overall accuracy</vt:lpstr>
      <vt:lpstr>Questions, questions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automatic  image description in EPUB  using Artificial Intelligence</dc:title>
  <dc:creator>Gregorio Pellegrino</dc:creator>
  <cp:lastModifiedBy>Gregorio Pellegrino</cp:lastModifiedBy>
  <cp:revision>57</cp:revision>
  <dcterms:created xsi:type="dcterms:W3CDTF">2019-06-17T08:49:31Z</dcterms:created>
  <dcterms:modified xsi:type="dcterms:W3CDTF">2019-06-20T07:58:13Z</dcterms:modified>
</cp:coreProperties>
</file>