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3BDE6-0517-4E22-BA32-F731F0891E0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F9813E7-9382-45BE-9C92-7561BC9E0058}">
      <dgm:prSet/>
      <dgm:spPr/>
      <dgm:t>
        <a:bodyPr/>
        <a:lstStyle/>
        <a:p>
          <a:r>
            <a:rPr lang="fr-FR" dirty="0"/>
            <a:t>A DRM </a:t>
          </a:r>
          <a:r>
            <a:rPr lang="fr-FR" dirty="0" err="1"/>
            <a:t>is</a:t>
          </a:r>
          <a:r>
            <a:rPr lang="fr-FR" dirty="0"/>
            <a:t> </a:t>
          </a:r>
          <a:r>
            <a:rPr lang="fr-FR" dirty="0" err="1"/>
            <a:t>required</a:t>
          </a:r>
          <a:r>
            <a:rPr lang="fr-FR" dirty="0"/>
            <a:t> for e-</a:t>
          </a:r>
          <a:r>
            <a:rPr lang="fr-FR" dirty="0" err="1"/>
            <a:t>lending</a:t>
          </a:r>
          <a:r>
            <a:rPr lang="fr-FR" dirty="0"/>
            <a:t>.</a:t>
          </a:r>
          <a:endParaRPr lang="en-US" dirty="0"/>
        </a:p>
      </dgm:t>
    </dgm:pt>
    <dgm:pt modelId="{BCA06F84-648F-45CB-97BC-DB0547A8334A}" type="parTrans" cxnId="{D1B5A02F-0A22-4DFD-A5A3-96ED65B10388}">
      <dgm:prSet/>
      <dgm:spPr/>
      <dgm:t>
        <a:bodyPr/>
        <a:lstStyle/>
        <a:p>
          <a:endParaRPr lang="en-US"/>
        </a:p>
      </dgm:t>
    </dgm:pt>
    <dgm:pt modelId="{5F78E6EF-DC22-49EB-B3C0-A021D642A004}" type="sibTrans" cxnId="{D1B5A02F-0A22-4DFD-A5A3-96ED65B1038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8E7BA737-1AAD-462A-B587-87847B6D63A3}">
      <dgm:prSet/>
      <dgm:spPr/>
      <dgm:t>
        <a:bodyPr/>
        <a:lstStyle/>
        <a:p>
          <a:r>
            <a:rPr lang="fr-FR" dirty="0" err="1"/>
            <a:t>Many</a:t>
          </a:r>
          <a:r>
            <a:rPr lang="fr-FR" dirty="0"/>
            <a:t> </a:t>
          </a:r>
          <a:r>
            <a:rPr lang="fr-FR" dirty="0" err="1"/>
            <a:t>publishers</a:t>
          </a:r>
          <a:r>
            <a:rPr lang="fr-FR" dirty="0"/>
            <a:t> </a:t>
          </a:r>
          <a:r>
            <a:rPr lang="fr-FR" dirty="0" err="1"/>
            <a:t>also</a:t>
          </a:r>
          <a:r>
            <a:rPr lang="fr-FR" dirty="0"/>
            <a:t> </a:t>
          </a:r>
          <a:r>
            <a:rPr lang="fr-FR" dirty="0" err="1"/>
            <a:t>require</a:t>
          </a:r>
          <a:r>
            <a:rPr lang="fr-FR" dirty="0"/>
            <a:t> DRM protection for </a:t>
          </a:r>
          <a:r>
            <a:rPr lang="fr-FR" dirty="0" err="1"/>
            <a:t>retail</a:t>
          </a:r>
          <a:r>
            <a:rPr lang="fr-FR" dirty="0"/>
            <a:t> use cases.</a:t>
          </a:r>
          <a:endParaRPr lang="en-US" dirty="0"/>
        </a:p>
      </dgm:t>
    </dgm:pt>
    <dgm:pt modelId="{8A368A68-F959-4164-BBE1-F71740D73D46}" type="parTrans" cxnId="{5CAEA2AE-593A-4AFE-B01B-239E8811A52B}">
      <dgm:prSet/>
      <dgm:spPr/>
      <dgm:t>
        <a:bodyPr/>
        <a:lstStyle/>
        <a:p>
          <a:endParaRPr lang="en-US"/>
        </a:p>
      </dgm:t>
    </dgm:pt>
    <dgm:pt modelId="{6FC63996-173B-471C-B8BD-A04055865FFB}" type="sibTrans" cxnId="{5CAEA2AE-593A-4AFE-B01B-239E8811A52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98B1C7D0-9234-4DD2-8330-530F29C7B2D7}">
      <dgm:prSet/>
      <dgm:spPr/>
      <dgm:t>
        <a:bodyPr/>
        <a:lstStyle/>
        <a:p>
          <a:r>
            <a:rPr lang="fr-FR" dirty="0"/>
            <a:t>The Adobe DRM </a:t>
          </a:r>
          <a:r>
            <a:rPr lang="fr-FR" dirty="0" err="1"/>
            <a:t>is</a:t>
          </a:r>
          <a:r>
            <a:rPr lang="fr-FR" dirty="0"/>
            <a:t> </a:t>
          </a:r>
          <a:r>
            <a:rPr lang="fr-FR" dirty="0" err="1"/>
            <a:t>failing</a:t>
          </a:r>
          <a:r>
            <a:rPr lang="fr-FR" dirty="0"/>
            <a:t> the </a:t>
          </a:r>
          <a:r>
            <a:rPr lang="fr-FR" dirty="0" err="1"/>
            <a:t>industry</a:t>
          </a:r>
          <a:r>
            <a:rPr lang="fr-FR" dirty="0"/>
            <a:t>; not </a:t>
          </a:r>
          <a:r>
            <a:rPr lang="fr-FR" dirty="0" err="1"/>
            <a:t>updated</a:t>
          </a:r>
          <a:r>
            <a:rPr lang="fr-FR" dirty="0"/>
            <a:t>, not user </a:t>
          </a:r>
          <a:r>
            <a:rPr lang="fr-FR" dirty="0" err="1"/>
            <a:t>friendly</a:t>
          </a:r>
          <a:r>
            <a:rPr lang="fr-FR" dirty="0"/>
            <a:t>, not accessible, </a:t>
          </a:r>
          <a:r>
            <a:rPr lang="fr-FR" dirty="0" err="1"/>
            <a:t>costly</a:t>
          </a:r>
          <a:r>
            <a:rPr lang="fr-FR" dirty="0"/>
            <a:t>.</a:t>
          </a:r>
          <a:endParaRPr lang="en-US" dirty="0"/>
        </a:p>
      </dgm:t>
    </dgm:pt>
    <dgm:pt modelId="{DB3D32DB-2528-4990-B17A-ABF897621A2C}" type="parTrans" cxnId="{9ADF2C59-4CB6-4BD3-9C37-D1E59E3E8850}">
      <dgm:prSet/>
      <dgm:spPr/>
      <dgm:t>
        <a:bodyPr/>
        <a:lstStyle/>
        <a:p>
          <a:endParaRPr lang="en-US"/>
        </a:p>
      </dgm:t>
    </dgm:pt>
    <dgm:pt modelId="{E68FD3C9-DDFB-44F6-B9D1-4BDC766CEC85}" type="sibTrans" cxnId="{9ADF2C59-4CB6-4BD3-9C37-D1E59E3E8850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357459DF-A847-4B87-B510-97936E3D2309}">
      <dgm:prSet/>
      <dgm:spPr/>
      <dgm:t>
        <a:bodyPr/>
        <a:lstStyle/>
        <a:p>
          <a:r>
            <a:rPr lang="fr-FR" dirty="0" err="1"/>
            <a:t>Current</a:t>
          </a:r>
          <a:r>
            <a:rPr lang="fr-FR" dirty="0"/>
            <a:t> alternatives are </a:t>
          </a:r>
          <a:r>
            <a:rPr lang="fr-FR" dirty="0" err="1"/>
            <a:t>closed</a:t>
          </a:r>
          <a:r>
            <a:rPr lang="fr-FR" dirty="0"/>
            <a:t> solutions (ex. Amazon, Apple, Google, Overdrive, </a:t>
          </a:r>
          <a:r>
            <a:rPr lang="fr-FR" dirty="0" err="1"/>
            <a:t>Kobo</a:t>
          </a:r>
          <a:r>
            <a:rPr lang="fr-FR" dirty="0"/>
            <a:t>).</a:t>
          </a:r>
          <a:endParaRPr lang="en-US" dirty="0"/>
        </a:p>
      </dgm:t>
    </dgm:pt>
    <dgm:pt modelId="{280D7A2A-686A-4109-9147-9938A0FB0BAF}" type="parTrans" cxnId="{68934428-3B3A-474D-9DBC-EDB229F7F07A}">
      <dgm:prSet/>
      <dgm:spPr/>
      <dgm:t>
        <a:bodyPr/>
        <a:lstStyle/>
        <a:p>
          <a:endParaRPr lang="en-US"/>
        </a:p>
      </dgm:t>
    </dgm:pt>
    <dgm:pt modelId="{588DC3B2-DEC5-4023-A9E1-DC1C6435A7CB}" type="sibTrans" cxnId="{68934428-3B3A-474D-9DBC-EDB229F7F07A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512CA479-F0F8-E64D-BFCE-6BE56EA8A370}" type="pres">
      <dgm:prSet presAssocID="{5473BDE6-0517-4E22-BA32-F731F0891E0A}" presName="Name0" presStyleCnt="0">
        <dgm:presLayoutVars>
          <dgm:animLvl val="lvl"/>
          <dgm:resizeHandles val="exact"/>
        </dgm:presLayoutVars>
      </dgm:prSet>
      <dgm:spPr/>
    </dgm:pt>
    <dgm:pt modelId="{F2E1FB8F-497A-DD46-B9DE-9EDDCF178108}" type="pres">
      <dgm:prSet presAssocID="{4F9813E7-9382-45BE-9C92-7561BC9E0058}" presName="compositeNode" presStyleCnt="0">
        <dgm:presLayoutVars>
          <dgm:bulletEnabled val="1"/>
        </dgm:presLayoutVars>
      </dgm:prSet>
      <dgm:spPr/>
    </dgm:pt>
    <dgm:pt modelId="{4B058431-53F3-114D-815D-723D2B835DDE}" type="pres">
      <dgm:prSet presAssocID="{4F9813E7-9382-45BE-9C92-7561BC9E0058}" presName="bgRect" presStyleLbl="alignNode1" presStyleIdx="0" presStyleCnt="4"/>
      <dgm:spPr/>
    </dgm:pt>
    <dgm:pt modelId="{3AC047B2-07B1-DB40-B27B-288793A5D631}" type="pres">
      <dgm:prSet presAssocID="{5F78E6EF-DC22-49EB-B3C0-A021D642A004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99155BC0-33A3-FB45-9AB0-B550A765F4BF}" type="pres">
      <dgm:prSet presAssocID="{4F9813E7-9382-45BE-9C92-7561BC9E0058}" presName="nodeRect" presStyleLbl="alignNode1" presStyleIdx="0" presStyleCnt="4">
        <dgm:presLayoutVars>
          <dgm:bulletEnabled val="1"/>
        </dgm:presLayoutVars>
      </dgm:prSet>
      <dgm:spPr/>
    </dgm:pt>
    <dgm:pt modelId="{B5449416-338B-6E43-9DBF-2C7123108198}" type="pres">
      <dgm:prSet presAssocID="{5F78E6EF-DC22-49EB-B3C0-A021D642A004}" presName="sibTrans" presStyleCnt="0"/>
      <dgm:spPr/>
    </dgm:pt>
    <dgm:pt modelId="{42A2CC36-1C00-C846-9870-BE6D9197539A}" type="pres">
      <dgm:prSet presAssocID="{8E7BA737-1AAD-462A-B587-87847B6D63A3}" presName="compositeNode" presStyleCnt="0">
        <dgm:presLayoutVars>
          <dgm:bulletEnabled val="1"/>
        </dgm:presLayoutVars>
      </dgm:prSet>
      <dgm:spPr/>
    </dgm:pt>
    <dgm:pt modelId="{504555E9-7D50-CA4E-84D0-12BB48C04EB8}" type="pres">
      <dgm:prSet presAssocID="{8E7BA737-1AAD-462A-B587-87847B6D63A3}" presName="bgRect" presStyleLbl="alignNode1" presStyleIdx="1" presStyleCnt="4"/>
      <dgm:spPr/>
    </dgm:pt>
    <dgm:pt modelId="{2768E740-9DA6-B148-B0BC-DB6BA395851E}" type="pres">
      <dgm:prSet presAssocID="{6FC63996-173B-471C-B8BD-A04055865FFB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B6EABEC1-4AA3-0D4C-93D8-DC782369ED70}" type="pres">
      <dgm:prSet presAssocID="{8E7BA737-1AAD-462A-B587-87847B6D63A3}" presName="nodeRect" presStyleLbl="alignNode1" presStyleIdx="1" presStyleCnt="4">
        <dgm:presLayoutVars>
          <dgm:bulletEnabled val="1"/>
        </dgm:presLayoutVars>
      </dgm:prSet>
      <dgm:spPr/>
    </dgm:pt>
    <dgm:pt modelId="{88167B59-FDC8-154F-933E-C161ED1554AA}" type="pres">
      <dgm:prSet presAssocID="{6FC63996-173B-471C-B8BD-A04055865FFB}" presName="sibTrans" presStyleCnt="0"/>
      <dgm:spPr/>
    </dgm:pt>
    <dgm:pt modelId="{BE280A20-9397-EB41-960B-D76C420FABA2}" type="pres">
      <dgm:prSet presAssocID="{98B1C7D0-9234-4DD2-8330-530F29C7B2D7}" presName="compositeNode" presStyleCnt="0">
        <dgm:presLayoutVars>
          <dgm:bulletEnabled val="1"/>
        </dgm:presLayoutVars>
      </dgm:prSet>
      <dgm:spPr/>
    </dgm:pt>
    <dgm:pt modelId="{4F242D07-64E4-764F-9D9A-6F7D494495BA}" type="pres">
      <dgm:prSet presAssocID="{98B1C7D0-9234-4DD2-8330-530F29C7B2D7}" presName="bgRect" presStyleLbl="alignNode1" presStyleIdx="2" presStyleCnt="4"/>
      <dgm:spPr/>
    </dgm:pt>
    <dgm:pt modelId="{5708FDE9-0CFB-E241-A428-18A772685333}" type="pres">
      <dgm:prSet presAssocID="{E68FD3C9-DDFB-44F6-B9D1-4BDC766CEC85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C24C3E2C-34BB-E04A-8D24-81A1ACDE320A}" type="pres">
      <dgm:prSet presAssocID="{98B1C7D0-9234-4DD2-8330-530F29C7B2D7}" presName="nodeRect" presStyleLbl="alignNode1" presStyleIdx="2" presStyleCnt="4">
        <dgm:presLayoutVars>
          <dgm:bulletEnabled val="1"/>
        </dgm:presLayoutVars>
      </dgm:prSet>
      <dgm:spPr/>
    </dgm:pt>
    <dgm:pt modelId="{B3EFCCE9-5D13-1F4A-9977-BD04B50E9F2C}" type="pres">
      <dgm:prSet presAssocID="{E68FD3C9-DDFB-44F6-B9D1-4BDC766CEC85}" presName="sibTrans" presStyleCnt="0"/>
      <dgm:spPr/>
    </dgm:pt>
    <dgm:pt modelId="{9F833FE7-3FFE-BD4F-A6A2-FC84463EA402}" type="pres">
      <dgm:prSet presAssocID="{357459DF-A847-4B87-B510-97936E3D2309}" presName="compositeNode" presStyleCnt="0">
        <dgm:presLayoutVars>
          <dgm:bulletEnabled val="1"/>
        </dgm:presLayoutVars>
      </dgm:prSet>
      <dgm:spPr/>
    </dgm:pt>
    <dgm:pt modelId="{D94CF23B-FF85-6948-B011-8FB6129601FF}" type="pres">
      <dgm:prSet presAssocID="{357459DF-A847-4B87-B510-97936E3D2309}" presName="bgRect" presStyleLbl="alignNode1" presStyleIdx="3" presStyleCnt="4"/>
      <dgm:spPr/>
    </dgm:pt>
    <dgm:pt modelId="{6768D755-A00B-DF46-8762-F8266251329C}" type="pres">
      <dgm:prSet presAssocID="{588DC3B2-DEC5-4023-A9E1-DC1C6435A7CB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48A16F2D-D246-504F-AE61-8B33A104550C}" type="pres">
      <dgm:prSet presAssocID="{357459DF-A847-4B87-B510-97936E3D2309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68C13318-0F3E-D143-AC53-824A8F762943}" type="presOf" srcId="{4F9813E7-9382-45BE-9C92-7561BC9E0058}" destId="{4B058431-53F3-114D-815D-723D2B835DDE}" srcOrd="0" destOrd="0" presId="urn:microsoft.com/office/officeart/2016/7/layout/LinearBlockProcessNumbered"/>
    <dgm:cxn modelId="{787B1125-720B-9945-B259-25F2E31EBFB5}" type="presOf" srcId="{E68FD3C9-DDFB-44F6-B9D1-4BDC766CEC85}" destId="{5708FDE9-0CFB-E241-A428-18A772685333}" srcOrd="0" destOrd="0" presId="urn:microsoft.com/office/officeart/2016/7/layout/LinearBlockProcessNumbered"/>
    <dgm:cxn modelId="{68934428-3B3A-474D-9DBC-EDB229F7F07A}" srcId="{5473BDE6-0517-4E22-BA32-F731F0891E0A}" destId="{357459DF-A847-4B87-B510-97936E3D2309}" srcOrd="3" destOrd="0" parTransId="{280D7A2A-686A-4109-9147-9938A0FB0BAF}" sibTransId="{588DC3B2-DEC5-4023-A9E1-DC1C6435A7CB}"/>
    <dgm:cxn modelId="{D1B5A02F-0A22-4DFD-A5A3-96ED65B10388}" srcId="{5473BDE6-0517-4E22-BA32-F731F0891E0A}" destId="{4F9813E7-9382-45BE-9C92-7561BC9E0058}" srcOrd="0" destOrd="0" parTransId="{BCA06F84-648F-45CB-97BC-DB0547A8334A}" sibTransId="{5F78E6EF-DC22-49EB-B3C0-A021D642A004}"/>
    <dgm:cxn modelId="{4D9C5940-D755-E145-BDC7-473D4ADDF19E}" type="presOf" srcId="{8E7BA737-1AAD-462A-B587-87847B6D63A3}" destId="{B6EABEC1-4AA3-0D4C-93D8-DC782369ED70}" srcOrd="1" destOrd="0" presId="urn:microsoft.com/office/officeart/2016/7/layout/LinearBlockProcessNumbered"/>
    <dgm:cxn modelId="{F665B344-5C63-414A-B5D4-7F8010FF16E0}" type="presOf" srcId="{5F78E6EF-DC22-49EB-B3C0-A021D642A004}" destId="{3AC047B2-07B1-DB40-B27B-288793A5D631}" srcOrd="0" destOrd="0" presId="urn:microsoft.com/office/officeart/2016/7/layout/LinearBlockProcessNumbered"/>
    <dgm:cxn modelId="{52985845-F36B-1A41-BC07-9EE0BF869BB3}" type="presOf" srcId="{8E7BA737-1AAD-462A-B587-87847B6D63A3}" destId="{504555E9-7D50-CA4E-84D0-12BB48C04EB8}" srcOrd="0" destOrd="0" presId="urn:microsoft.com/office/officeart/2016/7/layout/LinearBlockProcessNumbered"/>
    <dgm:cxn modelId="{2D61B646-B30B-8B4F-B57F-E6D5FA590999}" type="presOf" srcId="{357459DF-A847-4B87-B510-97936E3D2309}" destId="{48A16F2D-D246-504F-AE61-8B33A104550C}" srcOrd="1" destOrd="0" presId="urn:microsoft.com/office/officeart/2016/7/layout/LinearBlockProcessNumbered"/>
    <dgm:cxn modelId="{F2005848-4110-024F-83BF-F7056E11175E}" type="presOf" srcId="{588DC3B2-DEC5-4023-A9E1-DC1C6435A7CB}" destId="{6768D755-A00B-DF46-8762-F8266251329C}" srcOrd="0" destOrd="0" presId="urn:microsoft.com/office/officeart/2016/7/layout/LinearBlockProcessNumbered"/>
    <dgm:cxn modelId="{9ADF2C59-4CB6-4BD3-9C37-D1E59E3E8850}" srcId="{5473BDE6-0517-4E22-BA32-F731F0891E0A}" destId="{98B1C7D0-9234-4DD2-8330-530F29C7B2D7}" srcOrd="2" destOrd="0" parTransId="{DB3D32DB-2528-4990-B17A-ABF897621A2C}" sibTransId="{E68FD3C9-DDFB-44F6-B9D1-4BDC766CEC85}"/>
    <dgm:cxn modelId="{17E5D56D-9D6B-3140-B055-5D507CCFB058}" type="presOf" srcId="{6FC63996-173B-471C-B8BD-A04055865FFB}" destId="{2768E740-9DA6-B148-B0BC-DB6BA395851E}" srcOrd="0" destOrd="0" presId="urn:microsoft.com/office/officeart/2016/7/layout/LinearBlockProcessNumbered"/>
    <dgm:cxn modelId="{C4232F71-7CF7-3A42-AC63-1CBD4EA7443B}" type="presOf" srcId="{357459DF-A847-4B87-B510-97936E3D2309}" destId="{D94CF23B-FF85-6948-B011-8FB6129601FF}" srcOrd="0" destOrd="0" presId="urn:microsoft.com/office/officeart/2016/7/layout/LinearBlockProcessNumbered"/>
    <dgm:cxn modelId="{ED80FD86-B8A5-9344-9EC9-3C263E56169C}" type="presOf" srcId="{5473BDE6-0517-4E22-BA32-F731F0891E0A}" destId="{512CA479-F0F8-E64D-BFCE-6BE56EA8A370}" srcOrd="0" destOrd="0" presId="urn:microsoft.com/office/officeart/2016/7/layout/LinearBlockProcessNumbered"/>
    <dgm:cxn modelId="{D11F9A88-DF43-9544-A676-1B5A5D4B6FBF}" type="presOf" srcId="{98B1C7D0-9234-4DD2-8330-530F29C7B2D7}" destId="{4F242D07-64E4-764F-9D9A-6F7D494495BA}" srcOrd="0" destOrd="0" presId="urn:microsoft.com/office/officeart/2016/7/layout/LinearBlockProcessNumbered"/>
    <dgm:cxn modelId="{5CAEA2AE-593A-4AFE-B01B-239E8811A52B}" srcId="{5473BDE6-0517-4E22-BA32-F731F0891E0A}" destId="{8E7BA737-1AAD-462A-B587-87847B6D63A3}" srcOrd="1" destOrd="0" parTransId="{8A368A68-F959-4164-BBE1-F71740D73D46}" sibTransId="{6FC63996-173B-471C-B8BD-A04055865FFB}"/>
    <dgm:cxn modelId="{36E613C8-A6D0-D048-9282-6574970ED8DE}" type="presOf" srcId="{4F9813E7-9382-45BE-9C92-7561BC9E0058}" destId="{99155BC0-33A3-FB45-9AB0-B550A765F4BF}" srcOrd="1" destOrd="0" presId="urn:microsoft.com/office/officeart/2016/7/layout/LinearBlockProcessNumbered"/>
    <dgm:cxn modelId="{B9C082CC-D752-8447-8408-793E639B9973}" type="presOf" srcId="{98B1C7D0-9234-4DD2-8330-530F29C7B2D7}" destId="{C24C3E2C-34BB-E04A-8D24-81A1ACDE320A}" srcOrd="1" destOrd="0" presId="urn:microsoft.com/office/officeart/2016/7/layout/LinearBlockProcessNumbered"/>
    <dgm:cxn modelId="{EADA8952-AF4A-C641-8D5C-87089019FC2E}" type="presParOf" srcId="{512CA479-F0F8-E64D-BFCE-6BE56EA8A370}" destId="{F2E1FB8F-497A-DD46-B9DE-9EDDCF178108}" srcOrd="0" destOrd="0" presId="urn:microsoft.com/office/officeart/2016/7/layout/LinearBlockProcessNumbered"/>
    <dgm:cxn modelId="{60C6A178-8563-5345-9F04-D901CA1510FD}" type="presParOf" srcId="{F2E1FB8F-497A-DD46-B9DE-9EDDCF178108}" destId="{4B058431-53F3-114D-815D-723D2B835DDE}" srcOrd="0" destOrd="0" presId="urn:microsoft.com/office/officeart/2016/7/layout/LinearBlockProcessNumbered"/>
    <dgm:cxn modelId="{C6F8A014-4BCA-7740-8D04-265DA6BEF866}" type="presParOf" srcId="{F2E1FB8F-497A-DD46-B9DE-9EDDCF178108}" destId="{3AC047B2-07B1-DB40-B27B-288793A5D631}" srcOrd="1" destOrd="0" presId="urn:microsoft.com/office/officeart/2016/7/layout/LinearBlockProcessNumbered"/>
    <dgm:cxn modelId="{B524594E-77A6-0C4B-99BE-82A654F67735}" type="presParOf" srcId="{F2E1FB8F-497A-DD46-B9DE-9EDDCF178108}" destId="{99155BC0-33A3-FB45-9AB0-B550A765F4BF}" srcOrd="2" destOrd="0" presId="urn:microsoft.com/office/officeart/2016/7/layout/LinearBlockProcessNumbered"/>
    <dgm:cxn modelId="{EA1ACD3F-DBD1-2548-B2D6-7E3108D9BAAC}" type="presParOf" srcId="{512CA479-F0F8-E64D-BFCE-6BE56EA8A370}" destId="{B5449416-338B-6E43-9DBF-2C7123108198}" srcOrd="1" destOrd="0" presId="urn:microsoft.com/office/officeart/2016/7/layout/LinearBlockProcessNumbered"/>
    <dgm:cxn modelId="{C9F3D9C0-812B-E841-9593-7223BA6C1A0B}" type="presParOf" srcId="{512CA479-F0F8-E64D-BFCE-6BE56EA8A370}" destId="{42A2CC36-1C00-C846-9870-BE6D9197539A}" srcOrd="2" destOrd="0" presId="urn:microsoft.com/office/officeart/2016/7/layout/LinearBlockProcessNumbered"/>
    <dgm:cxn modelId="{08957BA2-4A16-B34C-841D-C826E4AECC19}" type="presParOf" srcId="{42A2CC36-1C00-C846-9870-BE6D9197539A}" destId="{504555E9-7D50-CA4E-84D0-12BB48C04EB8}" srcOrd="0" destOrd="0" presId="urn:microsoft.com/office/officeart/2016/7/layout/LinearBlockProcessNumbered"/>
    <dgm:cxn modelId="{D3842351-32A3-0242-A9B2-4F72C6FCD03E}" type="presParOf" srcId="{42A2CC36-1C00-C846-9870-BE6D9197539A}" destId="{2768E740-9DA6-B148-B0BC-DB6BA395851E}" srcOrd="1" destOrd="0" presId="urn:microsoft.com/office/officeart/2016/7/layout/LinearBlockProcessNumbered"/>
    <dgm:cxn modelId="{B5DC8621-F293-D542-BDD5-95AAE76A7E90}" type="presParOf" srcId="{42A2CC36-1C00-C846-9870-BE6D9197539A}" destId="{B6EABEC1-4AA3-0D4C-93D8-DC782369ED70}" srcOrd="2" destOrd="0" presId="urn:microsoft.com/office/officeart/2016/7/layout/LinearBlockProcessNumbered"/>
    <dgm:cxn modelId="{54BB1711-AC0B-DF42-9B46-EA870BD31AC2}" type="presParOf" srcId="{512CA479-F0F8-E64D-BFCE-6BE56EA8A370}" destId="{88167B59-FDC8-154F-933E-C161ED1554AA}" srcOrd="3" destOrd="0" presId="urn:microsoft.com/office/officeart/2016/7/layout/LinearBlockProcessNumbered"/>
    <dgm:cxn modelId="{639B40BF-2D85-6647-8243-A836D2CC8C9A}" type="presParOf" srcId="{512CA479-F0F8-E64D-BFCE-6BE56EA8A370}" destId="{BE280A20-9397-EB41-960B-D76C420FABA2}" srcOrd="4" destOrd="0" presId="urn:microsoft.com/office/officeart/2016/7/layout/LinearBlockProcessNumbered"/>
    <dgm:cxn modelId="{5034ED92-032C-3548-8120-CCA95C3307CF}" type="presParOf" srcId="{BE280A20-9397-EB41-960B-D76C420FABA2}" destId="{4F242D07-64E4-764F-9D9A-6F7D494495BA}" srcOrd="0" destOrd="0" presId="urn:microsoft.com/office/officeart/2016/7/layout/LinearBlockProcessNumbered"/>
    <dgm:cxn modelId="{A81AF205-AC66-534E-9A9E-4CE57D278D90}" type="presParOf" srcId="{BE280A20-9397-EB41-960B-D76C420FABA2}" destId="{5708FDE9-0CFB-E241-A428-18A772685333}" srcOrd="1" destOrd="0" presId="urn:microsoft.com/office/officeart/2016/7/layout/LinearBlockProcessNumbered"/>
    <dgm:cxn modelId="{7D85F6CF-94B6-C640-B573-501C6DA5D4C7}" type="presParOf" srcId="{BE280A20-9397-EB41-960B-D76C420FABA2}" destId="{C24C3E2C-34BB-E04A-8D24-81A1ACDE320A}" srcOrd="2" destOrd="0" presId="urn:microsoft.com/office/officeart/2016/7/layout/LinearBlockProcessNumbered"/>
    <dgm:cxn modelId="{28C2A24C-BFF3-4640-B80E-E1AAC15E43C2}" type="presParOf" srcId="{512CA479-F0F8-E64D-BFCE-6BE56EA8A370}" destId="{B3EFCCE9-5D13-1F4A-9977-BD04B50E9F2C}" srcOrd="5" destOrd="0" presId="urn:microsoft.com/office/officeart/2016/7/layout/LinearBlockProcessNumbered"/>
    <dgm:cxn modelId="{470BF9AD-3A0D-6F4D-A2D1-F4804B7150D8}" type="presParOf" srcId="{512CA479-F0F8-E64D-BFCE-6BE56EA8A370}" destId="{9F833FE7-3FFE-BD4F-A6A2-FC84463EA402}" srcOrd="6" destOrd="0" presId="urn:microsoft.com/office/officeart/2016/7/layout/LinearBlockProcessNumbered"/>
    <dgm:cxn modelId="{002A1A01-6F5D-B24D-92BA-9BFBFA00774F}" type="presParOf" srcId="{9F833FE7-3FFE-BD4F-A6A2-FC84463EA402}" destId="{D94CF23B-FF85-6948-B011-8FB6129601FF}" srcOrd="0" destOrd="0" presId="urn:microsoft.com/office/officeart/2016/7/layout/LinearBlockProcessNumbered"/>
    <dgm:cxn modelId="{A3C301C4-609E-A74D-BD6D-A18F78A196DE}" type="presParOf" srcId="{9F833FE7-3FFE-BD4F-A6A2-FC84463EA402}" destId="{6768D755-A00B-DF46-8762-F8266251329C}" srcOrd="1" destOrd="0" presId="urn:microsoft.com/office/officeart/2016/7/layout/LinearBlockProcessNumbered"/>
    <dgm:cxn modelId="{F26845B8-8C71-5046-B7D0-8722AE27F21C}" type="presParOf" srcId="{9F833FE7-3FFE-BD4F-A6A2-FC84463EA402}" destId="{48A16F2D-D246-504F-AE61-8B33A104550C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58431-53F3-114D-815D-723D2B835DDE}">
      <dsp:nvSpPr>
        <dsp:cNvPr id="0" name=""/>
        <dsp:cNvSpPr/>
      </dsp:nvSpPr>
      <dsp:spPr>
        <a:xfrm>
          <a:off x="215" y="346359"/>
          <a:ext cx="2601301" cy="31215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A DRM </a:t>
          </a:r>
          <a:r>
            <a:rPr lang="fr-FR" sz="2000" kern="1200" dirty="0" err="1"/>
            <a:t>is</a:t>
          </a:r>
          <a:r>
            <a:rPr lang="fr-FR" sz="2000" kern="1200" dirty="0"/>
            <a:t> </a:t>
          </a:r>
          <a:r>
            <a:rPr lang="fr-FR" sz="2000" kern="1200" dirty="0" err="1"/>
            <a:t>required</a:t>
          </a:r>
          <a:r>
            <a:rPr lang="fr-FR" sz="2000" kern="1200" dirty="0"/>
            <a:t> for e-</a:t>
          </a:r>
          <a:r>
            <a:rPr lang="fr-FR" sz="2000" kern="1200" dirty="0" err="1"/>
            <a:t>lending</a:t>
          </a:r>
          <a:r>
            <a:rPr lang="fr-FR" sz="2000" kern="1200" dirty="0"/>
            <a:t>.</a:t>
          </a:r>
          <a:endParaRPr lang="en-US" sz="2000" kern="1200" dirty="0"/>
        </a:p>
      </dsp:txBody>
      <dsp:txXfrm>
        <a:off x="215" y="1594984"/>
        <a:ext cx="2601301" cy="1872937"/>
      </dsp:txXfrm>
    </dsp:sp>
    <dsp:sp modelId="{3AC047B2-07B1-DB40-B27B-288793A5D631}">
      <dsp:nvSpPr>
        <dsp:cNvPr id="0" name=""/>
        <dsp:cNvSpPr/>
      </dsp:nvSpPr>
      <dsp:spPr>
        <a:xfrm>
          <a:off x="215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215" y="346359"/>
        <a:ext cx="2601301" cy="1248624"/>
      </dsp:txXfrm>
    </dsp:sp>
    <dsp:sp modelId="{504555E9-7D50-CA4E-84D0-12BB48C04EB8}">
      <dsp:nvSpPr>
        <dsp:cNvPr id="0" name=""/>
        <dsp:cNvSpPr/>
      </dsp:nvSpPr>
      <dsp:spPr>
        <a:xfrm>
          <a:off x="2809621" y="346359"/>
          <a:ext cx="2601301" cy="3121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/>
            <a:t>Many</a:t>
          </a:r>
          <a:r>
            <a:rPr lang="fr-FR" sz="2000" kern="1200" dirty="0"/>
            <a:t> </a:t>
          </a:r>
          <a:r>
            <a:rPr lang="fr-FR" sz="2000" kern="1200" dirty="0" err="1"/>
            <a:t>publishers</a:t>
          </a:r>
          <a:r>
            <a:rPr lang="fr-FR" sz="2000" kern="1200" dirty="0"/>
            <a:t> </a:t>
          </a:r>
          <a:r>
            <a:rPr lang="fr-FR" sz="2000" kern="1200" dirty="0" err="1"/>
            <a:t>also</a:t>
          </a:r>
          <a:r>
            <a:rPr lang="fr-FR" sz="2000" kern="1200" dirty="0"/>
            <a:t> </a:t>
          </a:r>
          <a:r>
            <a:rPr lang="fr-FR" sz="2000" kern="1200" dirty="0" err="1"/>
            <a:t>require</a:t>
          </a:r>
          <a:r>
            <a:rPr lang="fr-FR" sz="2000" kern="1200" dirty="0"/>
            <a:t> DRM protection for </a:t>
          </a:r>
          <a:r>
            <a:rPr lang="fr-FR" sz="2000" kern="1200" dirty="0" err="1"/>
            <a:t>retail</a:t>
          </a:r>
          <a:r>
            <a:rPr lang="fr-FR" sz="2000" kern="1200" dirty="0"/>
            <a:t> use cases.</a:t>
          </a:r>
          <a:endParaRPr lang="en-US" sz="2000" kern="1200" dirty="0"/>
        </a:p>
      </dsp:txBody>
      <dsp:txXfrm>
        <a:off x="2809621" y="1594984"/>
        <a:ext cx="2601301" cy="1872937"/>
      </dsp:txXfrm>
    </dsp:sp>
    <dsp:sp modelId="{2768E740-9DA6-B148-B0BC-DB6BA395851E}">
      <dsp:nvSpPr>
        <dsp:cNvPr id="0" name=""/>
        <dsp:cNvSpPr/>
      </dsp:nvSpPr>
      <dsp:spPr>
        <a:xfrm>
          <a:off x="2809621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2809621" y="346359"/>
        <a:ext cx="2601301" cy="1248624"/>
      </dsp:txXfrm>
    </dsp:sp>
    <dsp:sp modelId="{4F242D07-64E4-764F-9D9A-6F7D494495BA}">
      <dsp:nvSpPr>
        <dsp:cNvPr id="0" name=""/>
        <dsp:cNvSpPr/>
      </dsp:nvSpPr>
      <dsp:spPr>
        <a:xfrm>
          <a:off x="5619027" y="346359"/>
          <a:ext cx="2601301" cy="31215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The Adobe DRM </a:t>
          </a:r>
          <a:r>
            <a:rPr lang="fr-FR" sz="2000" kern="1200" dirty="0" err="1"/>
            <a:t>is</a:t>
          </a:r>
          <a:r>
            <a:rPr lang="fr-FR" sz="2000" kern="1200" dirty="0"/>
            <a:t> </a:t>
          </a:r>
          <a:r>
            <a:rPr lang="fr-FR" sz="2000" kern="1200" dirty="0" err="1"/>
            <a:t>failing</a:t>
          </a:r>
          <a:r>
            <a:rPr lang="fr-FR" sz="2000" kern="1200" dirty="0"/>
            <a:t> the </a:t>
          </a:r>
          <a:r>
            <a:rPr lang="fr-FR" sz="2000" kern="1200" dirty="0" err="1"/>
            <a:t>industry</a:t>
          </a:r>
          <a:r>
            <a:rPr lang="fr-FR" sz="2000" kern="1200" dirty="0"/>
            <a:t>; not </a:t>
          </a:r>
          <a:r>
            <a:rPr lang="fr-FR" sz="2000" kern="1200" dirty="0" err="1"/>
            <a:t>updated</a:t>
          </a:r>
          <a:r>
            <a:rPr lang="fr-FR" sz="2000" kern="1200" dirty="0"/>
            <a:t>, not user </a:t>
          </a:r>
          <a:r>
            <a:rPr lang="fr-FR" sz="2000" kern="1200" dirty="0" err="1"/>
            <a:t>friendly</a:t>
          </a:r>
          <a:r>
            <a:rPr lang="fr-FR" sz="2000" kern="1200" dirty="0"/>
            <a:t>, not accessible, </a:t>
          </a:r>
          <a:r>
            <a:rPr lang="fr-FR" sz="2000" kern="1200" dirty="0" err="1"/>
            <a:t>costly</a:t>
          </a:r>
          <a:r>
            <a:rPr lang="fr-FR" sz="2000" kern="1200" dirty="0"/>
            <a:t>.</a:t>
          </a:r>
          <a:endParaRPr lang="en-US" sz="2000" kern="1200" dirty="0"/>
        </a:p>
      </dsp:txBody>
      <dsp:txXfrm>
        <a:off x="5619027" y="1594984"/>
        <a:ext cx="2601301" cy="1872937"/>
      </dsp:txXfrm>
    </dsp:sp>
    <dsp:sp modelId="{5708FDE9-0CFB-E241-A428-18A772685333}">
      <dsp:nvSpPr>
        <dsp:cNvPr id="0" name=""/>
        <dsp:cNvSpPr/>
      </dsp:nvSpPr>
      <dsp:spPr>
        <a:xfrm>
          <a:off x="5619027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5619027" y="346359"/>
        <a:ext cx="2601301" cy="1248624"/>
      </dsp:txXfrm>
    </dsp:sp>
    <dsp:sp modelId="{D94CF23B-FF85-6948-B011-8FB6129601FF}">
      <dsp:nvSpPr>
        <dsp:cNvPr id="0" name=""/>
        <dsp:cNvSpPr/>
      </dsp:nvSpPr>
      <dsp:spPr>
        <a:xfrm>
          <a:off x="8428432" y="346359"/>
          <a:ext cx="2601301" cy="3121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 err="1"/>
            <a:t>Current</a:t>
          </a:r>
          <a:r>
            <a:rPr lang="fr-FR" sz="2000" kern="1200" dirty="0"/>
            <a:t> alternatives are </a:t>
          </a:r>
          <a:r>
            <a:rPr lang="fr-FR" sz="2000" kern="1200" dirty="0" err="1"/>
            <a:t>closed</a:t>
          </a:r>
          <a:r>
            <a:rPr lang="fr-FR" sz="2000" kern="1200" dirty="0"/>
            <a:t> solutions (ex. Amazon, Apple, Google, Overdrive, </a:t>
          </a:r>
          <a:r>
            <a:rPr lang="fr-FR" sz="2000" kern="1200" dirty="0" err="1"/>
            <a:t>Kobo</a:t>
          </a:r>
          <a:r>
            <a:rPr lang="fr-FR" sz="2000" kern="1200" dirty="0"/>
            <a:t>).</a:t>
          </a:r>
          <a:endParaRPr lang="en-US" sz="2000" kern="1200" dirty="0"/>
        </a:p>
      </dsp:txBody>
      <dsp:txXfrm>
        <a:off x="8428432" y="1594984"/>
        <a:ext cx="2601301" cy="1872937"/>
      </dsp:txXfrm>
    </dsp:sp>
    <dsp:sp modelId="{6768D755-A00B-DF46-8762-F8266251329C}">
      <dsp:nvSpPr>
        <dsp:cNvPr id="0" name=""/>
        <dsp:cNvSpPr/>
      </dsp:nvSpPr>
      <dsp:spPr>
        <a:xfrm>
          <a:off x="8428432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04</a:t>
          </a:r>
        </a:p>
      </dsp:txBody>
      <dsp:txXfrm>
        <a:off x="8428432" y="346359"/>
        <a:ext cx="2601301" cy="1248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5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2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0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6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8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2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2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3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1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6/25/19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41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704" r:id="rId6"/>
    <p:sldLayoutId id="2147483699" r:id="rId7"/>
    <p:sldLayoutId id="2147483700" r:id="rId8"/>
    <p:sldLayoutId id="2147483701" r:id="rId9"/>
    <p:sldLayoutId id="2147483703" r:id="rId10"/>
    <p:sldLayoutId id="2147483702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vibib.com/unternehmen/presse/pm-26032018-neues-drm-fuer-die-onleih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278468-C727-1545-992D-BA2EC4ACB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9235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LCP </a:t>
            </a:r>
            <a:r>
              <a:rPr lang="fr-FR" dirty="0" err="1">
                <a:solidFill>
                  <a:schemeClr val="tx1"/>
                </a:solidFill>
              </a:rPr>
              <a:t>deployment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 err="1">
                <a:solidFill>
                  <a:schemeClr val="tx1"/>
                </a:solidFill>
              </a:rPr>
              <a:t>mid</a:t>
            </a:r>
            <a:r>
              <a:rPr lang="fr-FR" dirty="0">
                <a:solidFill>
                  <a:schemeClr val="tx1"/>
                </a:solidFill>
              </a:rPr>
              <a:t> 2019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A47E33-EC51-694D-BA31-3AD27B451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236" y="4739780"/>
            <a:ext cx="3511233" cy="1147054"/>
          </a:xfrm>
        </p:spPr>
        <p:txBody>
          <a:bodyPr anchor="t">
            <a:normAutofit/>
          </a:bodyPr>
          <a:lstStyle/>
          <a:p>
            <a:endParaRPr lang="fr-FR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3C8FB3-C345-4D10-94C7-E767F7B505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76" r="11058" b="-1"/>
          <a:stretch/>
        </p:blipFill>
        <p:spPr>
          <a:xfrm>
            <a:off x="20" y="10"/>
            <a:ext cx="7537685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798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40952-2373-8840-9F12-9ECC4D9A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More to come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527494-B11E-B14B-9327-C0D988EB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76D4BCD-0B46-D84B-85C1-1DD82BD17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282" y="2640457"/>
            <a:ext cx="2679700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0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721C1D5-6720-DC41-BBC0-4B51865B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tx1">
                    <a:lumMod val="85000"/>
                    <a:lumOff val="15000"/>
                  </a:schemeClr>
                </a:solidFill>
              </a:rPr>
              <a:t>Facts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F05A304-3DF9-4C4E-8FAF-E497EFEE59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08464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6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2F9A6A-67F4-7349-8A2C-B2B8F437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225075" cy="101380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LCP, a non-</a:t>
            </a:r>
            <a:r>
              <a:rPr lang="fr-FR" dirty="0" err="1">
                <a:solidFill>
                  <a:schemeClr val="tx2"/>
                </a:solidFill>
              </a:rPr>
              <a:t>proprietary</a:t>
            </a:r>
            <a:r>
              <a:rPr lang="fr-FR" dirty="0">
                <a:solidFill>
                  <a:schemeClr val="tx2"/>
                </a:solidFill>
              </a:rPr>
              <a:t> Solution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03DC13-BD24-2744-A870-6925A428E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225074" cy="3962266"/>
          </a:xfrm>
        </p:spPr>
        <p:txBody>
          <a:bodyPr>
            <a:normAutofit/>
          </a:bodyPr>
          <a:lstStyle/>
          <a:p>
            <a:r>
              <a:rPr lang="fr-FR" sz="2400" dirty="0"/>
              <a:t>A simple and </a:t>
            </a:r>
            <a:r>
              <a:rPr lang="fr-FR" sz="2400" dirty="0" err="1"/>
              <a:t>inexpensive</a:t>
            </a:r>
            <a:r>
              <a:rPr lang="fr-FR" sz="2400" dirty="0"/>
              <a:t> </a:t>
            </a:r>
            <a:r>
              <a:rPr lang="fr-FR" sz="2400" dirty="0" err="1"/>
              <a:t>rights</a:t>
            </a:r>
            <a:r>
              <a:rPr lang="fr-FR" sz="2400" dirty="0"/>
              <a:t> management solution:</a:t>
            </a:r>
          </a:p>
          <a:p>
            <a:pPr lvl="1"/>
            <a:r>
              <a:rPr lang="fr-FR" sz="2000" dirty="0"/>
              <a:t>Good protection</a:t>
            </a:r>
          </a:p>
          <a:p>
            <a:pPr lvl="1"/>
            <a:r>
              <a:rPr lang="fr-FR" sz="2000" dirty="0"/>
              <a:t>No </a:t>
            </a:r>
            <a:r>
              <a:rPr lang="fr-FR" sz="2000" dirty="0" err="1"/>
              <a:t>cost</a:t>
            </a:r>
            <a:r>
              <a:rPr lang="fr-FR" sz="2000" dirty="0"/>
              <a:t> per transaction</a:t>
            </a:r>
          </a:p>
          <a:p>
            <a:r>
              <a:rPr lang="fr-FR" sz="2400" dirty="0" err="1"/>
              <a:t>Vendor-neutral</a:t>
            </a:r>
            <a:r>
              <a:rPr lang="fr-FR" sz="2400" dirty="0"/>
              <a:t>, </a:t>
            </a:r>
            <a:r>
              <a:rPr lang="fr-FR" sz="2400" dirty="0" err="1"/>
              <a:t>interoperable</a:t>
            </a:r>
            <a:r>
              <a:rPr lang="fr-FR" sz="2400" dirty="0"/>
              <a:t>.</a:t>
            </a:r>
          </a:p>
          <a:p>
            <a:r>
              <a:rPr lang="fr-FR" sz="2400" dirty="0"/>
              <a:t>No </a:t>
            </a:r>
            <a:r>
              <a:rPr lang="fr-FR" sz="2400" dirty="0" err="1"/>
              <a:t>personal</a:t>
            </a:r>
            <a:r>
              <a:rPr lang="fr-FR" sz="2400" dirty="0"/>
              <a:t> data </a:t>
            </a:r>
            <a:r>
              <a:rPr lang="fr-FR" sz="2400" dirty="0" err="1"/>
              <a:t>involved</a:t>
            </a:r>
            <a:r>
              <a:rPr lang="fr-FR" sz="2400" dirty="0"/>
              <a:t> (GDPR)</a:t>
            </a:r>
          </a:p>
          <a:p>
            <a:r>
              <a:rPr lang="fr-FR" sz="2400" dirty="0"/>
              <a:t>No issue for </a:t>
            </a:r>
            <a:r>
              <a:rPr lang="fr-FR" sz="2400" dirty="0" err="1"/>
              <a:t>visually</a:t>
            </a:r>
            <a:r>
              <a:rPr lang="fr-FR" sz="2400" dirty="0"/>
              <a:t> </a:t>
            </a:r>
            <a:r>
              <a:rPr lang="fr-FR" sz="2400" dirty="0" err="1"/>
              <a:t>impaired</a:t>
            </a:r>
            <a:r>
              <a:rPr lang="fr-FR" sz="2400" dirty="0"/>
              <a:t> people</a:t>
            </a:r>
          </a:p>
          <a:p>
            <a:endParaRPr lang="fr-FR" dirty="0"/>
          </a:p>
        </p:txBody>
      </p:sp>
      <p:pic>
        <p:nvPicPr>
          <p:cNvPr id="4" name="Image 3" descr="Une image contenant intérieur&#10;&#10;Description générée automatiquement">
            <a:extLst>
              <a:ext uri="{FF2B5EF4-FFF2-40B4-BE49-F238E27FC236}">
                <a16:creationId xmlns:a16="http://schemas.microsoft.com/office/drawing/2014/main" id="{9788F123-8802-ED4C-BA75-FA80E656B6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28" r="3" b="3"/>
          <a:stretch/>
        </p:blipFill>
        <p:spPr>
          <a:xfrm>
            <a:off x="8042147" y="601201"/>
            <a:ext cx="3703320" cy="577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055CAA-2668-4929-8202-DBD35A78E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533AAA6-DF59-4743-986F-84D9FF70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1830" y="702156"/>
            <a:ext cx="7368978" cy="1188720"/>
          </a:xfrm>
        </p:spPr>
        <p:txBody>
          <a:bodyPr>
            <a:normAutofit/>
          </a:bodyPr>
          <a:lstStyle/>
          <a:p>
            <a:r>
              <a:rPr lang="fr-FR" dirty="0" err="1"/>
              <a:t>Other</a:t>
            </a:r>
            <a:r>
              <a:rPr lang="fr-FR" dirty="0"/>
              <a:t> pros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F88ED4-721F-4A25-9A68-66C57B1F8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5A85F2-11BA-4322-9355-08C0DEC78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88A0CA-0BDB-4A19-A648-638BE196B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339799A-41C3-4DD4-AFA3-3FE9D9917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1192" y="1862594"/>
            <a:ext cx="3194595" cy="3194595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05A53E-10B1-454B-823F-31B3326B7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829" y="2340864"/>
            <a:ext cx="7368978" cy="3634486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err="1"/>
              <a:t>Suitable</a:t>
            </a:r>
            <a:r>
              <a:rPr lang="fr-FR" sz="2400" dirty="0"/>
              <a:t> for all types of publications (</a:t>
            </a:r>
            <a:r>
              <a:rPr lang="fr-FR" sz="2400" dirty="0" err="1"/>
              <a:t>fixed</a:t>
            </a:r>
            <a:r>
              <a:rPr lang="fr-FR" sz="2400" dirty="0"/>
              <a:t> </a:t>
            </a:r>
            <a:r>
              <a:rPr lang="fr-FR" sz="2400" dirty="0" err="1"/>
              <a:t>layout</a:t>
            </a:r>
            <a:r>
              <a:rPr lang="fr-FR" sz="2400" dirty="0"/>
              <a:t>, audiobooks, comics, in </a:t>
            </a:r>
            <a:r>
              <a:rPr lang="fr-FR" sz="2400" dirty="0" err="1"/>
              <a:t>epub</a:t>
            </a:r>
            <a:r>
              <a:rPr lang="fr-FR" sz="2400" dirty="0"/>
              <a:t> or </a:t>
            </a:r>
            <a:r>
              <a:rPr lang="fr-FR" sz="2400" dirty="0" err="1"/>
              <a:t>pdf</a:t>
            </a:r>
            <a:r>
              <a:rPr lang="fr-FR" sz="2400" dirty="0"/>
              <a:t>)</a:t>
            </a:r>
          </a:p>
          <a:p>
            <a:r>
              <a:rPr lang="fr-FR" sz="2400" dirty="0" err="1"/>
              <a:t>Adapted</a:t>
            </a:r>
            <a:r>
              <a:rPr lang="fr-FR" sz="2400" dirty="0"/>
              <a:t> to </a:t>
            </a:r>
            <a:r>
              <a:rPr lang="fr-FR" sz="2400" dirty="0" err="1"/>
              <a:t>any</a:t>
            </a:r>
            <a:r>
              <a:rPr lang="fr-FR" sz="2400" dirty="0"/>
              <a:t> types of diffusion (</a:t>
            </a:r>
            <a:r>
              <a:rPr lang="fr-FR" sz="2400" dirty="0" err="1"/>
              <a:t>loan</a:t>
            </a:r>
            <a:r>
              <a:rPr lang="fr-FR" sz="2400" dirty="0"/>
              <a:t> in </a:t>
            </a:r>
            <a:r>
              <a:rPr lang="fr-FR" sz="2400" dirty="0" err="1"/>
              <a:t>particular</a:t>
            </a:r>
            <a:r>
              <a:rPr lang="fr-FR" sz="2400" dirty="0"/>
              <a:t>, but </a:t>
            </a:r>
            <a:r>
              <a:rPr lang="fr-FR" sz="2400" dirty="0" err="1"/>
              <a:t>also</a:t>
            </a:r>
            <a:r>
              <a:rPr lang="fr-FR" sz="2400" dirty="0"/>
              <a:t> </a:t>
            </a:r>
            <a:r>
              <a:rPr lang="fr-FR" sz="2400" dirty="0" err="1"/>
              <a:t>subscription</a:t>
            </a:r>
            <a:r>
              <a:rPr lang="fr-FR" sz="2400" dirty="0"/>
              <a:t>)</a:t>
            </a:r>
          </a:p>
          <a:p>
            <a:r>
              <a:rPr lang="fr-FR" sz="2400" dirty="0"/>
              <a:t>No strict limitation on the </a:t>
            </a:r>
            <a:r>
              <a:rPr lang="fr-FR" sz="2400" dirty="0" err="1"/>
              <a:t>number</a:t>
            </a:r>
            <a:r>
              <a:rPr lang="fr-FR" sz="2400" dirty="0"/>
              <a:t> of </a:t>
            </a:r>
            <a:r>
              <a:rPr lang="fr-FR" sz="2400" dirty="0" err="1"/>
              <a:t>devices</a:t>
            </a:r>
            <a:r>
              <a:rPr lang="fr-FR" sz="2400" dirty="0"/>
              <a:t> </a:t>
            </a:r>
            <a:r>
              <a:rPr lang="fr-FR" sz="2400" dirty="0" err="1"/>
              <a:t>used</a:t>
            </a:r>
            <a:r>
              <a:rPr lang="fr-FR" sz="2400" dirty="0"/>
              <a:t> in a </a:t>
            </a:r>
            <a:r>
              <a:rPr lang="fr-FR" sz="2400" dirty="0" err="1"/>
              <a:t>license</a:t>
            </a:r>
            <a:r>
              <a:rPr lang="fr-FR" sz="2400" dirty="0"/>
              <a:t> </a:t>
            </a:r>
            <a:r>
              <a:rPr lang="fr-FR" sz="2400" dirty="0" err="1"/>
              <a:t>lifetime</a:t>
            </a:r>
            <a:r>
              <a:rPr lang="fr-FR" sz="2400" dirty="0"/>
              <a:t>, but flexible </a:t>
            </a:r>
            <a:r>
              <a:rPr lang="fr-FR" sz="2400" dirty="0" err="1"/>
              <a:t>limits</a:t>
            </a:r>
            <a:endParaRPr lang="fr-FR" sz="2400" dirty="0"/>
          </a:p>
          <a:p>
            <a:r>
              <a:rPr lang="fr-FR" sz="2400" dirty="0"/>
              <a:t>Public </a:t>
            </a:r>
            <a:r>
              <a:rPr lang="fr-FR" sz="2400" dirty="0" err="1"/>
              <a:t>specifications</a:t>
            </a:r>
            <a:r>
              <a:rPr lang="fr-FR" sz="2400" dirty="0"/>
              <a:t> (99%) &amp; open source software</a:t>
            </a:r>
          </a:p>
          <a:p>
            <a:r>
              <a:rPr lang="fr-FR" sz="2400" dirty="0"/>
              <a:t>Certification of </a:t>
            </a:r>
            <a:r>
              <a:rPr lang="fr-FR" sz="2400" dirty="0" err="1"/>
              <a:t>interoperability</a:t>
            </a:r>
            <a:endParaRPr lang="fr-FR" sz="2400" dirty="0"/>
          </a:p>
          <a:p>
            <a:r>
              <a:rPr lang="fr-FR" sz="2400" dirty="0"/>
              <a:t>Will </a:t>
            </a:r>
            <a:r>
              <a:rPr lang="fr-FR" sz="2400"/>
              <a:t>become </a:t>
            </a:r>
            <a:r>
              <a:rPr lang="fr-FR" sz="2400" dirty="0"/>
              <a:t>an ISO standard</a:t>
            </a:r>
          </a:p>
        </p:txBody>
      </p:sp>
    </p:spTree>
    <p:extLst>
      <p:ext uri="{BB962C8B-B14F-4D97-AF65-F5344CB8AC3E}">
        <p14:creationId xmlns:p14="http://schemas.microsoft.com/office/powerpoint/2010/main" val="269103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31CBB7-4817-4B54-A7F9-0AE2D0C47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702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3A48EB1-33B0-AF4F-9D86-4ACCC1C3D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63" y="634550"/>
            <a:ext cx="5268321" cy="578936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6BC321D-B05F-4857-8880-97F61B9B7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7791" y="601200"/>
            <a:ext cx="5009388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1E77990-0885-4E47-9C1B-1593B6EA6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606" y="938022"/>
            <a:ext cx="4597758" cy="118872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Simple for users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E09278-B030-1249-8827-B2A0F8DF8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606" y="2340864"/>
            <a:ext cx="4597758" cy="3793237"/>
          </a:xfrm>
        </p:spPr>
        <p:txBody>
          <a:bodyPr>
            <a:normAutofit/>
          </a:bodyPr>
          <a:lstStyle/>
          <a:p>
            <a:r>
              <a:rPr lang="fr-FR" sz="2000" dirty="0" err="1">
                <a:solidFill>
                  <a:srgbClr val="FFFFFF"/>
                </a:solidFill>
              </a:rPr>
              <a:t>Choose</a:t>
            </a:r>
            <a:r>
              <a:rPr lang="fr-FR" sz="2000" dirty="0">
                <a:solidFill>
                  <a:srgbClr val="FFFFFF"/>
                </a:solidFill>
              </a:rPr>
              <a:t> an ebook</a:t>
            </a:r>
          </a:p>
          <a:p>
            <a:r>
              <a:rPr lang="fr-FR" sz="2000" dirty="0" err="1">
                <a:solidFill>
                  <a:srgbClr val="FFFFFF"/>
                </a:solidFill>
              </a:rPr>
              <a:t>Load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it</a:t>
            </a:r>
            <a:r>
              <a:rPr lang="fr-FR" sz="2000" dirty="0">
                <a:solidFill>
                  <a:srgbClr val="FFFFFF"/>
                </a:solidFill>
              </a:rPr>
              <a:t>, open </a:t>
            </a:r>
            <a:r>
              <a:rPr lang="fr-FR" sz="2000" dirty="0" err="1">
                <a:solidFill>
                  <a:srgbClr val="FFFFFF"/>
                </a:solidFill>
              </a:rPr>
              <a:t>it</a:t>
            </a:r>
            <a:endParaRPr lang="fr-FR" sz="2000" dirty="0">
              <a:solidFill>
                <a:srgbClr val="FFFFFF"/>
              </a:solidFill>
            </a:endParaRPr>
          </a:p>
          <a:p>
            <a:r>
              <a:rPr lang="fr-FR" sz="2000" dirty="0">
                <a:solidFill>
                  <a:srgbClr val="FFFFFF"/>
                </a:solidFill>
              </a:rPr>
              <a:t>Enter </a:t>
            </a:r>
            <a:r>
              <a:rPr lang="fr-FR" sz="2000" dirty="0" err="1">
                <a:solidFill>
                  <a:srgbClr val="FFFFFF"/>
                </a:solidFill>
              </a:rPr>
              <a:t>your</a:t>
            </a:r>
            <a:r>
              <a:rPr lang="fr-FR" sz="2000" dirty="0">
                <a:solidFill>
                  <a:srgbClr val="FFFFFF"/>
                </a:solidFill>
              </a:rPr>
              <a:t> LCP </a:t>
            </a:r>
            <a:r>
              <a:rPr lang="fr-FR" sz="2000" dirty="0" err="1">
                <a:solidFill>
                  <a:srgbClr val="FFFFFF"/>
                </a:solidFill>
              </a:rPr>
              <a:t>passphrase</a:t>
            </a:r>
            <a:r>
              <a:rPr lang="fr-FR" sz="2000" dirty="0">
                <a:solidFill>
                  <a:srgbClr val="FFFFFF"/>
                </a:solidFill>
              </a:rPr>
              <a:t> once </a:t>
            </a:r>
            <a:br>
              <a:rPr lang="fr-FR" sz="2000" dirty="0">
                <a:solidFill>
                  <a:srgbClr val="FFFFFF"/>
                </a:solidFill>
              </a:rPr>
            </a:br>
            <a:r>
              <a:rPr lang="fr-FR" sz="2000" dirty="0">
                <a:solidFill>
                  <a:srgbClr val="FFFFFF"/>
                </a:solidFill>
              </a:rPr>
              <a:t>(if </a:t>
            </a:r>
            <a:r>
              <a:rPr lang="fr-FR" sz="2000" dirty="0" err="1">
                <a:solidFill>
                  <a:srgbClr val="FFFFFF"/>
                </a:solidFill>
              </a:rPr>
              <a:t>it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is</a:t>
            </a:r>
            <a:r>
              <a:rPr lang="fr-FR" sz="2000" dirty="0">
                <a:solidFill>
                  <a:srgbClr val="FFFFFF"/>
                </a:solidFill>
              </a:rPr>
              <a:t> not </a:t>
            </a:r>
            <a:r>
              <a:rPr lang="fr-FR" sz="2000" dirty="0" err="1">
                <a:solidFill>
                  <a:srgbClr val="FFFFFF"/>
                </a:solidFill>
              </a:rPr>
              <a:t>already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cached</a:t>
            </a:r>
            <a:r>
              <a:rPr lang="fr-FR" sz="2000" dirty="0">
                <a:solidFill>
                  <a:srgbClr val="FFFFFF"/>
                </a:solidFill>
              </a:rPr>
              <a:t>)</a:t>
            </a:r>
          </a:p>
          <a:p>
            <a:r>
              <a:rPr lang="fr-FR" sz="2000" dirty="0">
                <a:solidFill>
                  <a:srgbClr val="FFFFFF"/>
                </a:solidFill>
              </a:rPr>
              <a:t>Read</a:t>
            </a:r>
          </a:p>
          <a:p>
            <a:r>
              <a:rPr lang="fr-FR" sz="2000" dirty="0">
                <a:solidFill>
                  <a:srgbClr val="FFFFFF"/>
                </a:solidFill>
              </a:rPr>
              <a:t>... and </a:t>
            </a:r>
            <a:r>
              <a:rPr lang="fr-FR" sz="2000" dirty="0" err="1">
                <a:solidFill>
                  <a:srgbClr val="FFFFFF"/>
                </a:solidFill>
              </a:rPr>
              <a:t>you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can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share</a:t>
            </a:r>
            <a:r>
              <a:rPr lang="fr-FR" sz="2000" dirty="0">
                <a:solidFill>
                  <a:srgbClr val="FFFFFF"/>
                </a:solidFill>
              </a:rPr>
              <a:t> the </a:t>
            </a:r>
            <a:r>
              <a:rPr lang="fr-FR" sz="2000" dirty="0" err="1">
                <a:solidFill>
                  <a:srgbClr val="FFFFFF"/>
                </a:solidFill>
              </a:rPr>
              <a:t>passphrase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with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your</a:t>
            </a:r>
            <a:r>
              <a:rPr lang="fr-FR" sz="2000" dirty="0">
                <a:solidFill>
                  <a:srgbClr val="FFFFFF"/>
                </a:solidFill>
              </a:rPr>
              <a:t> </a:t>
            </a:r>
            <a:r>
              <a:rPr lang="fr-FR" sz="2000" dirty="0" err="1">
                <a:solidFill>
                  <a:srgbClr val="FFFFFF"/>
                </a:solidFill>
              </a:rPr>
              <a:t>family</a:t>
            </a:r>
            <a:r>
              <a:rPr lang="fr-FR" sz="2000" dirty="0">
                <a:solidFill>
                  <a:srgbClr val="FFFFFF"/>
                </a:solidFill>
              </a:rPr>
              <a:t> </a:t>
            </a: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75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FFF8BA-E008-4068-851C-2CED296A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17B479-35B4-1840-9B8F-CAA015C5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4076153" cy="5156642"/>
          </a:xfrm>
        </p:spPr>
        <p:txBody>
          <a:bodyPr anchor="ctr">
            <a:normAutofit/>
          </a:bodyPr>
          <a:lstStyle/>
          <a:p>
            <a:r>
              <a:rPr lang="fr-FR" sz="4400">
                <a:solidFill>
                  <a:schemeClr val="tx2"/>
                </a:solidFill>
              </a:rPr>
              <a:t>Adoption in France and Belgium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2B0DA7-13B0-4805-B9BD-9BFACCB23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17921-1EF4-488E-A9AA-AC6B7F3CE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E3FA17-7E3D-7C42-B822-88764305E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43" y="702156"/>
            <a:ext cx="6834065" cy="5156643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By </a:t>
            </a:r>
            <a:r>
              <a:rPr lang="fr-FR" sz="2400" dirty="0" err="1">
                <a:solidFill>
                  <a:srgbClr val="0070C0"/>
                </a:solidFill>
              </a:rPr>
              <a:t>publishing</a:t>
            </a:r>
            <a:r>
              <a:rPr lang="fr-FR" sz="2400" dirty="0">
                <a:solidFill>
                  <a:srgbClr val="0070C0"/>
                </a:solidFill>
              </a:rPr>
              <a:t> groups </a:t>
            </a:r>
            <a:r>
              <a:rPr lang="fr-FR" sz="2400" dirty="0"/>
              <a:t>-&gt; Hachette Livre, </a:t>
            </a:r>
            <a:r>
              <a:rPr lang="fr-FR" sz="2400" dirty="0" err="1"/>
              <a:t>Editis</a:t>
            </a:r>
            <a:r>
              <a:rPr lang="fr-FR" sz="2400" dirty="0"/>
              <a:t>, </a:t>
            </a:r>
            <a:r>
              <a:rPr lang="fr-FR" sz="2400" dirty="0" err="1"/>
              <a:t>Madrigall</a:t>
            </a:r>
            <a:r>
              <a:rPr lang="fr-FR" sz="2400" dirty="0"/>
              <a:t>, Media Participations, Albin Michel …</a:t>
            </a:r>
          </a:p>
          <a:p>
            <a:r>
              <a:rPr lang="fr-FR" sz="2400" dirty="0">
                <a:solidFill>
                  <a:srgbClr val="0070C0"/>
                </a:solidFill>
              </a:rPr>
              <a:t>By e-</a:t>
            </a:r>
            <a:r>
              <a:rPr lang="fr-FR" sz="2400" dirty="0" err="1">
                <a:solidFill>
                  <a:srgbClr val="0070C0"/>
                </a:solidFill>
              </a:rPr>
              <a:t>distributors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-&gt; TEA, EDEN, </a:t>
            </a:r>
            <a:r>
              <a:rPr lang="fr-FR" sz="2400" dirty="0" err="1"/>
              <a:t>Numilog</a:t>
            </a:r>
            <a:r>
              <a:rPr lang="fr-FR" sz="2400" dirty="0"/>
              <a:t>, Immatériel, </a:t>
            </a:r>
            <a:r>
              <a:rPr lang="fr-FR" sz="2400" dirty="0" err="1"/>
              <a:t>Interforum</a:t>
            </a:r>
            <a:r>
              <a:rPr lang="fr-FR" sz="2400" dirty="0"/>
              <a:t>, </a:t>
            </a:r>
            <a:r>
              <a:rPr lang="fr-FR" sz="2400" dirty="0" err="1"/>
              <a:t>ePagine</a:t>
            </a:r>
            <a:endParaRPr lang="fr-FR" sz="2400" dirty="0"/>
          </a:p>
          <a:p>
            <a:r>
              <a:rPr lang="fr-FR" sz="2400" dirty="0">
                <a:solidFill>
                  <a:srgbClr val="0070C0"/>
                </a:solidFill>
              </a:rPr>
              <a:t>By Dilicom</a:t>
            </a:r>
            <a:r>
              <a:rPr lang="fr-FR" sz="2400" dirty="0"/>
              <a:t>, in charge of "Prêt Numérique en Bibliothèque"</a:t>
            </a:r>
          </a:p>
          <a:p>
            <a:r>
              <a:rPr lang="fr-FR" sz="2400" dirty="0">
                <a:solidFill>
                  <a:srgbClr val="0070C0"/>
                </a:solidFill>
              </a:rPr>
              <a:t>By </a:t>
            </a:r>
            <a:r>
              <a:rPr lang="fr-FR" sz="2400" dirty="0" err="1">
                <a:solidFill>
                  <a:srgbClr val="0070C0"/>
                </a:solidFill>
              </a:rPr>
              <a:t>library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err="1">
                <a:solidFill>
                  <a:srgbClr val="0070C0"/>
                </a:solidFill>
              </a:rPr>
              <a:t>portals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-&gt; </a:t>
            </a:r>
            <a:r>
              <a:rPr lang="fr-FR" sz="2400" dirty="0" err="1"/>
              <a:t>Cantook</a:t>
            </a:r>
            <a:r>
              <a:rPr lang="fr-FR" sz="2400" dirty="0"/>
              <a:t> Station,  </a:t>
            </a:r>
            <a:r>
              <a:rPr lang="fr-FR" sz="2400" dirty="0" err="1"/>
              <a:t>Archimed</a:t>
            </a:r>
            <a:r>
              <a:rPr lang="fr-FR" sz="2400" dirty="0"/>
              <a:t> ...</a:t>
            </a:r>
          </a:p>
          <a:p>
            <a:r>
              <a:rPr lang="fr-FR" sz="2400" dirty="0">
                <a:solidFill>
                  <a:srgbClr val="0070C0"/>
                </a:solidFill>
              </a:rPr>
              <a:t>By </a:t>
            </a:r>
            <a:r>
              <a:rPr lang="fr-FR" sz="2400" dirty="0" err="1">
                <a:solidFill>
                  <a:srgbClr val="0070C0"/>
                </a:solidFill>
              </a:rPr>
              <a:t>booksellers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-&gt; TEA </a:t>
            </a:r>
            <a:r>
              <a:rPr lang="fr-FR" sz="2400" dirty="0" err="1"/>
              <a:t>customers</a:t>
            </a:r>
            <a:endParaRPr lang="fr-FR" sz="2400" dirty="0"/>
          </a:p>
          <a:p>
            <a:r>
              <a:rPr lang="fr-FR" sz="2400" dirty="0">
                <a:solidFill>
                  <a:srgbClr val="0070C0"/>
                </a:solidFill>
              </a:rPr>
              <a:t>By </a:t>
            </a:r>
            <a:r>
              <a:rPr lang="fr-FR" sz="2400" dirty="0" err="1">
                <a:solidFill>
                  <a:srgbClr val="0070C0"/>
                </a:solidFill>
              </a:rPr>
              <a:t>reading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err="1">
                <a:solidFill>
                  <a:srgbClr val="0070C0"/>
                </a:solidFill>
              </a:rPr>
              <a:t>systems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-&gt; Baobab Reader, </a:t>
            </a:r>
            <a:r>
              <a:rPr lang="fr-FR" sz="2400" dirty="0" err="1"/>
              <a:t>Lea</a:t>
            </a:r>
            <a:r>
              <a:rPr lang="fr-FR" sz="2400" dirty="0"/>
              <a:t> Reader, TEA, </a:t>
            </a:r>
            <a:r>
              <a:rPr lang="fr-FR" sz="2400" dirty="0" err="1"/>
              <a:t>Bookeen</a:t>
            </a:r>
            <a:r>
              <a:rPr lang="fr-FR" sz="2400" dirty="0"/>
              <a:t> ...</a:t>
            </a:r>
            <a:r>
              <a:rPr lang="fr-FR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6526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FFF8BA-E008-4068-851C-2CED296A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9EAFF3F-858C-9045-B5D6-3B78A750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4076153" cy="5156642"/>
          </a:xfrm>
        </p:spPr>
        <p:txBody>
          <a:bodyPr anchor="ctr">
            <a:normAutofit/>
          </a:bodyPr>
          <a:lstStyle/>
          <a:p>
            <a:r>
              <a:rPr lang="fr-FR" sz="4400">
                <a:solidFill>
                  <a:schemeClr val="tx2"/>
                </a:solidFill>
              </a:rPr>
              <a:t>Adoption in Europe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2B0DA7-13B0-4805-B9BD-9BFACCB23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17921-1EF4-488E-A9AA-AC6B7F3CE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2D3686-3C95-9149-8159-BF3E2E6A7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43" y="702156"/>
            <a:ext cx="6834065" cy="5156643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Germany</a:t>
            </a:r>
            <a:r>
              <a:rPr lang="fr-FR" sz="2400" dirty="0"/>
              <a:t>: by The </a:t>
            </a:r>
            <a:r>
              <a:rPr lang="fr-FR" sz="2400" dirty="0" err="1"/>
              <a:t>Onleihe</a:t>
            </a:r>
            <a:r>
              <a:rPr lang="fr-FR" sz="2400" dirty="0"/>
              <a:t> / </a:t>
            </a:r>
            <a:r>
              <a:rPr lang="fr-FR" sz="2400" dirty="0" err="1"/>
              <a:t>Divibib</a:t>
            </a:r>
            <a:r>
              <a:rPr lang="fr-FR" sz="2400" dirty="0"/>
              <a:t> via TEA  </a:t>
            </a:r>
            <a:r>
              <a:rPr lang="fr-FR" sz="2400" u="sng" dirty="0">
                <a:hlinkClick r:id="rId2"/>
              </a:rPr>
              <a:t>(*)</a:t>
            </a:r>
            <a:endParaRPr lang="fr-FR" sz="2400" dirty="0"/>
          </a:p>
          <a:p>
            <a:pPr lvl="1"/>
            <a:r>
              <a:rPr lang="fr-FR" sz="2400" dirty="0"/>
              <a:t>and by </a:t>
            </a:r>
            <a:r>
              <a:rPr lang="fr-FR" sz="2400" dirty="0" err="1"/>
              <a:t>Tolino</a:t>
            </a:r>
            <a:r>
              <a:rPr lang="fr-FR" sz="2400" dirty="0"/>
              <a:t> / </a:t>
            </a:r>
            <a:r>
              <a:rPr lang="fr-FR" sz="2400" dirty="0" err="1"/>
              <a:t>Kobo</a:t>
            </a:r>
            <a:r>
              <a:rPr lang="fr-FR" sz="2400" dirty="0"/>
              <a:t> e-</a:t>
            </a:r>
            <a:r>
              <a:rPr lang="fr-FR" sz="2400" dirty="0" err="1"/>
              <a:t>readers</a:t>
            </a:r>
            <a:r>
              <a:rPr lang="fr-FR" sz="2400" dirty="0"/>
              <a:t> </a:t>
            </a:r>
          </a:p>
          <a:p>
            <a:r>
              <a:rPr lang="fr-FR" sz="2400" dirty="0">
                <a:solidFill>
                  <a:srgbClr val="0070C0"/>
                </a:solidFill>
              </a:rPr>
              <a:t>UK</a:t>
            </a:r>
            <a:r>
              <a:rPr lang="fr-FR" sz="2400" dirty="0"/>
              <a:t>: by </a:t>
            </a:r>
            <a:r>
              <a:rPr lang="fr-FR" sz="2400" dirty="0" err="1"/>
              <a:t>Firsty</a:t>
            </a:r>
            <a:r>
              <a:rPr lang="fr-FR" sz="2400" dirty="0"/>
              <a:t> Group, on </a:t>
            </a:r>
            <a:r>
              <a:rPr lang="fr-FR" sz="2400" dirty="0" err="1"/>
              <a:t>Glassboxx</a:t>
            </a:r>
            <a:r>
              <a:rPr lang="fr-FR" sz="2400" dirty="0"/>
              <a:t> and </a:t>
            </a:r>
            <a:r>
              <a:rPr lang="fr-FR" sz="2400" dirty="0" err="1"/>
              <a:t>Ulverscroft</a:t>
            </a:r>
            <a:r>
              <a:rPr lang="fr-FR" sz="2400" dirty="0"/>
              <a:t> (</a:t>
            </a:r>
            <a:r>
              <a:rPr lang="fr-FR" sz="2400" dirty="0" err="1"/>
              <a:t>library</a:t>
            </a:r>
            <a:r>
              <a:rPr lang="fr-FR" sz="2400" dirty="0"/>
              <a:t>)</a:t>
            </a:r>
          </a:p>
          <a:p>
            <a:r>
              <a:rPr lang="fr-FR" sz="2400" dirty="0" err="1">
                <a:solidFill>
                  <a:srgbClr val="0070C0"/>
                </a:solidFill>
              </a:rPr>
              <a:t>Sweden</a:t>
            </a:r>
            <a:r>
              <a:rPr lang="fr-FR" sz="2400" dirty="0"/>
              <a:t>:  by </a:t>
            </a:r>
            <a:r>
              <a:rPr lang="fr-FR" sz="2400" dirty="0" err="1"/>
              <a:t>Axiell</a:t>
            </a:r>
            <a:r>
              <a:rPr lang="fr-FR" sz="2400" dirty="0"/>
              <a:t> Media, provider of </a:t>
            </a:r>
            <a:r>
              <a:rPr lang="fr-FR" sz="2400" dirty="0" err="1"/>
              <a:t>library</a:t>
            </a:r>
            <a:r>
              <a:rPr lang="fr-FR" sz="2400" dirty="0"/>
              <a:t> </a:t>
            </a:r>
            <a:r>
              <a:rPr lang="fr-FR" sz="2400" dirty="0" err="1"/>
              <a:t>platforms</a:t>
            </a:r>
            <a:endParaRPr lang="fr-FR" sz="2400" dirty="0"/>
          </a:p>
          <a:p>
            <a:r>
              <a:rPr lang="fr-FR" sz="2400" dirty="0" err="1">
                <a:solidFill>
                  <a:srgbClr val="0070C0"/>
                </a:solidFill>
              </a:rPr>
              <a:t>Norway</a:t>
            </a:r>
            <a:r>
              <a:rPr lang="fr-FR" sz="2400" dirty="0"/>
              <a:t>: by </a:t>
            </a:r>
            <a:r>
              <a:rPr lang="fr-FR" sz="2400" dirty="0" err="1"/>
              <a:t>Bokbasen</a:t>
            </a:r>
            <a:r>
              <a:rPr lang="fr-FR" sz="2400" dirty="0"/>
              <a:t>, for the </a:t>
            </a:r>
            <a:r>
              <a:rPr lang="fr-FR" sz="2400" dirty="0" err="1"/>
              <a:t>academic</a:t>
            </a:r>
            <a:r>
              <a:rPr lang="fr-FR" sz="2400" dirty="0"/>
              <a:t> </a:t>
            </a:r>
            <a:r>
              <a:rPr lang="fr-FR" sz="2400" dirty="0" err="1"/>
              <a:t>library</a:t>
            </a:r>
            <a:r>
              <a:rPr lang="fr-FR" sz="2400" dirty="0"/>
              <a:t> </a:t>
            </a:r>
            <a:r>
              <a:rPr lang="fr-FR" sz="2400" dirty="0" err="1"/>
              <a:t>market</a:t>
            </a:r>
            <a:endParaRPr lang="fr-FR" sz="2400" dirty="0"/>
          </a:p>
          <a:p>
            <a:r>
              <a:rPr lang="fr-FR" sz="2400" dirty="0" err="1">
                <a:solidFill>
                  <a:srgbClr val="0070C0"/>
                </a:solidFill>
              </a:rPr>
              <a:t>Russia</a:t>
            </a:r>
            <a:r>
              <a:rPr lang="fr-FR" sz="2400" dirty="0"/>
              <a:t>: by </a:t>
            </a:r>
            <a:r>
              <a:rPr lang="fr-FR" sz="2400" dirty="0" err="1"/>
              <a:t>FBReader</a:t>
            </a:r>
            <a:r>
              <a:rPr lang="fr-FR" sz="2400" dirty="0"/>
              <a:t>, a multi-</a:t>
            </a:r>
            <a:r>
              <a:rPr lang="fr-FR" sz="2400" dirty="0" err="1"/>
              <a:t>platform</a:t>
            </a:r>
            <a:r>
              <a:rPr lang="fr-FR" sz="2400" dirty="0"/>
              <a:t> </a:t>
            </a:r>
            <a:r>
              <a:rPr lang="fr-FR" sz="2400" dirty="0" err="1"/>
              <a:t>reading</a:t>
            </a:r>
            <a:r>
              <a:rPr lang="fr-FR" sz="2400" dirty="0"/>
              <a:t> </a:t>
            </a:r>
            <a:r>
              <a:rPr lang="fr-FR" sz="2400" dirty="0" err="1"/>
              <a:t>app</a:t>
            </a:r>
            <a:r>
              <a:rPr lang="fr-F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171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FFF8BA-E008-4068-851C-2CED296A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1944F25-AF1E-B246-BEE6-556ECA8C0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4076153" cy="5156642"/>
          </a:xfrm>
        </p:spPr>
        <p:txBody>
          <a:bodyPr anchor="ctr">
            <a:normAutofit/>
          </a:bodyPr>
          <a:lstStyle/>
          <a:p>
            <a:r>
              <a:rPr lang="fr-FR" sz="4400">
                <a:solidFill>
                  <a:schemeClr val="tx2"/>
                </a:solidFill>
              </a:rPr>
              <a:t>Adoption in Canada &amp; USA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2B0DA7-13B0-4805-B9BD-9BFACCB23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17921-1EF4-488E-A9AA-AC6B7F3CE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8C6DFD-9466-DE4C-AC39-71E6715C6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43" y="702156"/>
            <a:ext cx="6834065" cy="5156643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Canada</a:t>
            </a:r>
            <a:r>
              <a:rPr lang="fr-FR" sz="2400" dirty="0"/>
              <a:t>: </a:t>
            </a:r>
          </a:p>
          <a:p>
            <a:pPr lvl="1"/>
            <a:r>
              <a:rPr lang="fr-FR" sz="2400" dirty="0" err="1"/>
              <a:t>Bibliopresto.ca</a:t>
            </a:r>
            <a:r>
              <a:rPr lang="fr-FR" sz="2400" dirty="0"/>
              <a:t>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/>
              <a:t>present</a:t>
            </a:r>
            <a:r>
              <a:rPr lang="fr-FR" sz="2400" dirty="0"/>
              <a:t> the </a:t>
            </a:r>
            <a:r>
              <a:rPr lang="fr-FR" sz="2400" dirty="0" err="1"/>
              <a:t>current</a:t>
            </a:r>
            <a:r>
              <a:rPr lang="fr-FR" sz="2400" dirty="0"/>
              <a:t> </a:t>
            </a:r>
            <a:r>
              <a:rPr lang="fr-FR" sz="2400" dirty="0" err="1"/>
              <a:t>deployment</a:t>
            </a:r>
            <a:r>
              <a:rPr lang="fr-FR" sz="2400" dirty="0"/>
              <a:t> of LCP</a:t>
            </a:r>
          </a:p>
          <a:p>
            <a:pPr lvl="1"/>
            <a:r>
              <a:rPr lang="fr-FR" sz="2400" dirty="0"/>
              <a:t>The Canadian </a:t>
            </a:r>
            <a:r>
              <a:rPr lang="fr-FR" sz="2400" dirty="0" err="1"/>
              <a:t>Electronic</a:t>
            </a:r>
            <a:r>
              <a:rPr lang="fr-FR" sz="2400" dirty="0"/>
              <a:t> Library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now</a:t>
            </a:r>
            <a:r>
              <a:rPr lang="fr-FR" sz="2400" dirty="0"/>
              <a:t> </a:t>
            </a:r>
            <a:r>
              <a:rPr lang="fr-FR" sz="2400" dirty="0" err="1"/>
              <a:t>protecting</a:t>
            </a:r>
            <a:r>
              <a:rPr lang="fr-FR" sz="2400" dirty="0"/>
              <a:t> </a:t>
            </a:r>
            <a:r>
              <a:rPr lang="fr-FR" sz="2400" dirty="0" err="1"/>
              <a:t>fxl</a:t>
            </a:r>
            <a:r>
              <a:rPr lang="fr-FR" sz="2400" dirty="0"/>
              <a:t> </a:t>
            </a:r>
            <a:r>
              <a:rPr lang="fr-FR" sz="2400" dirty="0" err="1"/>
              <a:t>EPUBs</a:t>
            </a:r>
            <a:r>
              <a:rPr lang="fr-FR" sz="2400" dirty="0"/>
              <a:t> on </a:t>
            </a:r>
            <a:r>
              <a:rPr lang="fr-FR" sz="2400" i="1" dirty="0" err="1"/>
              <a:t>deslibris.ca</a:t>
            </a:r>
            <a:r>
              <a:rPr lang="fr-FR" sz="2400" i="1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LCP. </a:t>
            </a:r>
          </a:p>
          <a:p>
            <a:r>
              <a:rPr lang="fr-FR" sz="2400" dirty="0">
                <a:solidFill>
                  <a:srgbClr val="0070C0"/>
                </a:solidFill>
              </a:rPr>
              <a:t>USA</a:t>
            </a:r>
            <a:r>
              <a:rPr lang="fr-FR" sz="2400" dirty="0"/>
              <a:t>:</a:t>
            </a:r>
          </a:p>
          <a:p>
            <a:pPr lvl="1"/>
            <a:r>
              <a:rPr lang="fr-FR" sz="2400" dirty="0" err="1"/>
              <a:t>Gantec</a:t>
            </a:r>
            <a:r>
              <a:rPr lang="fr-FR" sz="2400" dirty="0"/>
              <a:t> Publishing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/>
              <a:t>soon</a:t>
            </a:r>
            <a:r>
              <a:rPr lang="fr-FR" sz="2400" dirty="0"/>
              <a:t> </a:t>
            </a:r>
            <a:r>
              <a:rPr lang="fr-FR" sz="2400" dirty="0" err="1"/>
              <a:t>protect</a:t>
            </a:r>
            <a:r>
              <a:rPr lang="fr-FR" sz="2400" dirty="0"/>
              <a:t> </a:t>
            </a:r>
            <a:r>
              <a:rPr lang="fr-FR" sz="2400" dirty="0" err="1"/>
              <a:t>EPUBs</a:t>
            </a:r>
            <a:r>
              <a:rPr lang="fr-FR" sz="2400" dirty="0"/>
              <a:t> on </a:t>
            </a:r>
            <a:r>
              <a:rPr lang="fr-FR" sz="2400" i="1" dirty="0"/>
              <a:t>ebooks2go.com </a:t>
            </a:r>
            <a:r>
              <a:rPr lang="fr-FR" sz="2400" dirty="0" err="1"/>
              <a:t>with</a:t>
            </a:r>
            <a:r>
              <a:rPr lang="fr-FR" sz="2400" dirty="0"/>
              <a:t> LCP.</a:t>
            </a:r>
          </a:p>
          <a:p>
            <a:pPr lvl="1"/>
            <a:r>
              <a:rPr lang="fr-FR" sz="2400" dirty="0" err="1"/>
              <a:t>Could</a:t>
            </a:r>
            <a:r>
              <a:rPr lang="fr-FR" sz="2400" dirty="0"/>
              <a:t> </a:t>
            </a:r>
            <a:r>
              <a:rPr lang="fr-FR" sz="2400" dirty="0" err="1"/>
              <a:t>finally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implemented</a:t>
            </a:r>
            <a:r>
              <a:rPr lang="fr-FR" sz="2400" dirty="0"/>
              <a:t> on the </a:t>
            </a:r>
            <a:r>
              <a:rPr lang="fr-FR" sz="2400" dirty="0" err="1"/>
              <a:t>SimplyE</a:t>
            </a:r>
            <a:r>
              <a:rPr lang="fr-FR" sz="2400" dirty="0"/>
              <a:t> </a:t>
            </a:r>
            <a:r>
              <a:rPr lang="fr-FR" sz="2400" dirty="0" err="1"/>
              <a:t>reading</a:t>
            </a:r>
            <a:r>
              <a:rPr lang="fr-FR" sz="2400" dirty="0"/>
              <a:t> </a:t>
            </a:r>
            <a:r>
              <a:rPr lang="fr-FR" sz="2400" dirty="0" err="1"/>
              <a:t>app</a:t>
            </a:r>
            <a:r>
              <a:rPr lang="fr-FR" sz="2400" dirty="0"/>
              <a:t> in 2019.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379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FFF8BA-E008-4068-851C-2CED296A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BF3FF01-8A89-2F46-AC49-EF9D6F53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4076153" cy="5156642"/>
          </a:xfrm>
        </p:spPr>
        <p:txBody>
          <a:bodyPr anchor="ctr">
            <a:normAutofit/>
          </a:bodyPr>
          <a:lstStyle/>
          <a:p>
            <a:r>
              <a:rPr lang="fr-FR" sz="4400">
                <a:solidFill>
                  <a:schemeClr val="tx2"/>
                </a:solidFill>
              </a:rPr>
              <a:t>Adoption in Asia &amp; Australia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2B0DA7-13B0-4805-B9BD-9BFACCB23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17921-1EF4-488E-A9AA-AC6B7F3CE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81F9E6-83D6-594B-BEAA-803CF61D8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43" y="702156"/>
            <a:ext cx="6834065" cy="5156643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China</a:t>
            </a:r>
            <a:r>
              <a:rPr lang="fr-FR" sz="2400" dirty="0"/>
              <a:t>: the Shanghai Library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developing</a:t>
            </a:r>
            <a:r>
              <a:rPr lang="fr-FR" sz="2400" dirty="0"/>
              <a:t> a new </a:t>
            </a:r>
            <a:r>
              <a:rPr lang="fr-FR" sz="2400" dirty="0" err="1"/>
              <a:t>platform</a:t>
            </a:r>
            <a:r>
              <a:rPr lang="fr-FR" sz="2400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LCP and Readium SDK </a:t>
            </a:r>
            <a:r>
              <a:rPr lang="fr-FR" sz="2400" dirty="0" err="1"/>
              <a:t>apps</a:t>
            </a:r>
            <a:endParaRPr lang="fr-FR" sz="2400" dirty="0"/>
          </a:p>
          <a:p>
            <a:r>
              <a:rPr lang="fr-FR" sz="2400" dirty="0">
                <a:solidFill>
                  <a:srgbClr val="0070C0"/>
                </a:solidFill>
              </a:rPr>
              <a:t>Hong Kong</a:t>
            </a:r>
            <a:r>
              <a:rPr lang="fr-FR" sz="2400" dirty="0"/>
              <a:t>: </a:t>
            </a:r>
            <a:r>
              <a:rPr lang="fr-FR" sz="2400" dirty="0" err="1"/>
              <a:t>Inspirata</a:t>
            </a:r>
            <a:r>
              <a:rPr lang="fr-FR" sz="2400" dirty="0"/>
              <a:t> Publishing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integrating</a:t>
            </a:r>
            <a:r>
              <a:rPr lang="fr-FR" sz="2400" dirty="0"/>
              <a:t> LCP in </a:t>
            </a:r>
            <a:r>
              <a:rPr lang="fr-FR" sz="2400" dirty="0" err="1"/>
              <a:t>its</a:t>
            </a:r>
            <a:r>
              <a:rPr lang="fr-FR" sz="2400" dirty="0"/>
              <a:t> ebook </a:t>
            </a:r>
            <a:r>
              <a:rPr lang="fr-FR" sz="2400" dirty="0" err="1"/>
              <a:t>retail</a:t>
            </a:r>
            <a:r>
              <a:rPr lang="fr-FR" sz="2400" dirty="0"/>
              <a:t> </a:t>
            </a:r>
            <a:r>
              <a:rPr lang="fr-FR" sz="2400" dirty="0" err="1"/>
              <a:t>platform</a:t>
            </a:r>
            <a:r>
              <a:rPr lang="fr-FR" sz="2400" dirty="0"/>
              <a:t> </a:t>
            </a:r>
          </a:p>
          <a:p>
            <a:r>
              <a:rPr lang="fr-FR" sz="2400" dirty="0" err="1">
                <a:solidFill>
                  <a:srgbClr val="0070C0"/>
                </a:solidFill>
              </a:rPr>
              <a:t>Japan</a:t>
            </a:r>
            <a:r>
              <a:rPr lang="fr-FR" sz="2400" dirty="0"/>
              <a:t>: Global Comics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adopting</a:t>
            </a:r>
            <a:r>
              <a:rPr lang="fr-FR" sz="2400" dirty="0"/>
              <a:t> LCP for </a:t>
            </a:r>
            <a:r>
              <a:rPr lang="fr-FR" sz="2400" dirty="0" err="1"/>
              <a:t>its</a:t>
            </a:r>
            <a:r>
              <a:rPr lang="fr-FR" sz="2400" dirty="0"/>
              <a:t> new manga </a:t>
            </a:r>
            <a:r>
              <a:rPr lang="fr-FR" sz="2400" dirty="0" err="1"/>
              <a:t>platform</a:t>
            </a:r>
            <a:endParaRPr lang="fr-FR" sz="2400" dirty="0"/>
          </a:p>
          <a:p>
            <a:r>
              <a:rPr lang="fr-FR" sz="2400" dirty="0" err="1">
                <a:solidFill>
                  <a:srgbClr val="0070C0"/>
                </a:solidFill>
              </a:rPr>
              <a:t>Australia</a:t>
            </a:r>
            <a:r>
              <a:rPr lang="fr-FR" sz="2400" dirty="0"/>
              <a:t>:  </a:t>
            </a:r>
            <a:r>
              <a:rPr lang="fr-FR" sz="2400" dirty="0" err="1"/>
              <a:t>Webqem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setting up a </a:t>
            </a:r>
            <a:r>
              <a:rPr lang="fr-FR" sz="2400" dirty="0" err="1"/>
              <a:t>hosted</a:t>
            </a:r>
            <a:r>
              <a:rPr lang="fr-FR" sz="2400" dirty="0"/>
              <a:t> </a:t>
            </a:r>
            <a:r>
              <a:rPr lang="fr-FR" sz="2400" dirty="0" err="1"/>
              <a:t>platform</a:t>
            </a:r>
            <a:r>
              <a:rPr lang="fr-FR" sz="2400" dirty="0"/>
              <a:t> for </a:t>
            </a:r>
            <a:r>
              <a:rPr lang="fr-FR" sz="2400" dirty="0" err="1"/>
              <a:t>publishers</a:t>
            </a:r>
            <a:r>
              <a:rPr lang="fr-FR" sz="2400" dirty="0"/>
              <a:t> and </a:t>
            </a:r>
            <a:r>
              <a:rPr lang="fr-FR" sz="2400" dirty="0" err="1"/>
              <a:t>distributors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080446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308</Words>
  <Application>Microsoft Macintosh PowerPoint</Application>
  <PresentationFormat>Grand écran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Gill Sans MT</vt:lpstr>
      <vt:lpstr>Wingdings 2</vt:lpstr>
      <vt:lpstr>DividendVTI</vt:lpstr>
      <vt:lpstr>LCP deployment mid 2019</vt:lpstr>
      <vt:lpstr>Facts</vt:lpstr>
      <vt:lpstr>LCP, a non-proprietary Solution </vt:lpstr>
      <vt:lpstr>Other pros</vt:lpstr>
      <vt:lpstr>Simple for users</vt:lpstr>
      <vt:lpstr>Adoption in France and Belgium</vt:lpstr>
      <vt:lpstr>Adoption in Europe</vt:lpstr>
      <vt:lpstr>Adoption in Canada &amp; USA</vt:lpstr>
      <vt:lpstr>Adoption in Asia &amp; Australia</vt:lpstr>
      <vt:lpstr>More to 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LCP deployment mid 2019</dc:title>
  <dc:creator>office edrlab</dc:creator>
  <cp:lastModifiedBy>office edrlab</cp:lastModifiedBy>
  <cp:revision>8</cp:revision>
  <dcterms:created xsi:type="dcterms:W3CDTF">2019-06-23T16:39:46Z</dcterms:created>
  <dcterms:modified xsi:type="dcterms:W3CDTF">2019-06-25T14:40:20Z</dcterms:modified>
</cp:coreProperties>
</file>