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7" r:id="rId4"/>
  </p:sldMasterIdLst>
  <p:notesMasterIdLst>
    <p:notesMasterId r:id="rId24"/>
  </p:notesMasterIdLst>
  <p:sldIdLst>
    <p:sldId id="380" r:id="rId5"/>
    <p:sldId id="256" r:id="rId6"/>
    <p:sldId id="361" r:id="rId7"/>
    <p:sldId id="363" r:id="rId8"/>
    <p:sldId id="366" r:id="rId9"/>
    <p:sldId id="369" r:id="rId10"/>
    <p:sldId id="365" r:id="rId11"/>
    <p:sldId id="346" r:id="rId12"/>
    <p:sldId id="368" r:id="rId13"/>
    <p:sldId id="367" r:id="rId14"/>
    <p:sldId id="381" r:id="rId15"/>
    <p:sldId id="382" r:id="rId16"/>
    <p:sldId id="373" r:id="rId17"/>
    <p:sldId id="374" r:id="rId18"/>
    <p:sldId id="350" r:id="rId19"/>
    <p:sldId id="383" r:id="rId20"/>
    <p:sldId id="385" r:id="rId21"/>
    <p:sldId id="378" r:id="rId22"/>
    <p:sldId id="362" r:id="rId2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68B800"/>
    <a:srgbClr val="FFFFFF"/>
    <a:srgbClr val="EBEBEB"/>
    <a:srgbClr val="161617"/>
    <a:srgbClr val="223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05" autoAdjust="0"/>
    <p:restoredTop sz="90476" autoAdjust="0"/>
  </p:normalViewPr>
  <p:slideViewPr>
    <p:cSldViewPr snapToGrid="0" snapToObjects="1">
      <p:cViewPr varScale="1">
        <p:scale>
          <a:sx n="133" d="100"/>
          <a:sy n="133" d="100"/>
        </p:scale>
        <p:origin x="1976" y="18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9CCDD-BA43-8D48-9841-A336EA96CD93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F453A-201D-0E48-AEC3-103BB8FC9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2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453A-201D-0E48-AEC3-103BB8FC95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30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453A-201D-0E48-AEC3-103BB8FC95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63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F453A-201D-0E48-AEC3-103BB8FC95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9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[Dark]">
    <p:bg>
      <p:bgPr>
        <a:blipFill rotWithShape="1"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552824"/>
            <a:ext cx="9144000" cy="4751293"/>
          </a:xfrm>
          <a:prstGeom prst="rect">
            <a:avLst/>
          </a:prstGeom>
          <a:solidFill>
            <a:srgbClr val="1616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552824"/>
            <a:ext cx="9144000" cy="46867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4941"/>
            <a:ext cx="7772400" cy="693860"/>
          </a:xfrm>
        </p:spPr>
        <p:txBody>
          <a:bodyPr>
            <a:noAutofit/>
          </a:bodyPr>
          <a:lstStyle>
            <a:lvl1pPr algn="l">
              <a:lnSpc>
                <a:spcPts val="336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05872"/>
            <a:ext cx="7086600" cy="47254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85800" y="3897313"/>
            <a:ext cx="3124200" cy="12128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Co-branded logo</a:t>
            </a:r>
          </a:p>
        </p:txBody>
      </p:sp>
      <p:pic>
        <p:nvPicPr>
          <p:cNvPr id="15" name="Picture 14" descr="WQ_logo_FlagLogoVarian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-1"/>
            <a:ext cx="1976664" cy="642471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5239617"/>
            <a:ext cx="9144000" cy="475383"/>
          </a:xfrm>
          <a:prstGeom prst="rect">
            <a:avLst/>
          </a:prstGeom>
          <a:solidFill>
            <a:srgbClr val="1616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85800" y="5362622"/>
            <a:ext cx="39376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latin typeface="Museo Sans 300"/>
                <a:cs typeface="Museo Sans 300"/>
              </a:rPr>
              <a:t>Copyright © 1999 - 2015 webqem </a:t>
            </a:r>
            <a:r>
              <a:rPr lang="en-US" sz="900" b="0" i="0" dirty="0" err="1">
                <a:solidFill>
                  <a:schemeClr val="bg2">
                    <a:lumMod val="75000"/>
                  </a:schemeClr>
                </a:solidFill>
                <a:latin typeface="Museo Sans 300"/>
                <a:cs typeface="Museo Sans 300"/>
              </a:rPr>
              <a:t>pty</a:t>
            </a:r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latin typeface="Museo Sans 300"/>
                <a:cs typeface="Museo Sans 300"/>
              </a:rPr>
              <a:t> ltd   |</a:t>
            </a:r>
            <a:r>
              <a:rPr lang="en-US" sz="900" b="0" i="0" baseline="0" dirty="0">
                <a:solidFill>
                  <a:schemeClr val="bg2">
                    <a:lumMod val="75000"/>
                  </a:schemeClr>
                </a:solidFill>
                <a:latin typeface="Museo Sans 300"/>
                <a:cs typeface="Museo Sans 300"/>
              </a:rPr>
              <a:t>   Commercial in confidence </a:t>
            </a:r>
            <a:endParaRPr lang="en-US" sz="900" b="0" i="0" dirty="0">
              <a:solidFill>
                <a:schemeClr val="bg2">
                  <a:lumMod val="75000"/>
                </a:schemeClr>
              </a:solidFill>
              <a:latin typeface="Museo Sans 300"/>
              <a:cs typeface="Museo Sans 300"/>
            </a:endParaRP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234460" y="1094254"/>
            <a:ext cx="1105734" cy="1198875"/>
            <a:chOff x="2180801" y="1144297"/>
            <a:chExt cx="1272475" cy="1379660"/>
          </a:xfrm>
        </p:grpSpPr>
        <p:sp>
          <p:nvSpPr>
            <p:cNvPr id="3" name="Oval 2"/>
            <p:cNvSpPr/>
            <p:nvPr userDrawn="1"/>
          </p:nvSpPr>
          <p:spPr>
            <a:xfrm>
              <a:off x="2180801" y="1196902"/>
              <a:ext cx="953239" cy="95323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4"/>
            <p:cNvSpPr>
              <a:spLocks noChangeArrowheads="1"/>
            </p:cNvSpPr>
            <p:nvPr userDrawn="1"/>
          </p:nvSpPr>
          <p:spPr bwMode="auto">
            <a:xfrm>
              <a:off x="2302339" y="1144297"/>
              <a:ext cx="1150937" cy="137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/>
            <a:p>
              <a:pPr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AU" sz="7200" dirty="0">
                  <a:solidFill>
                    <a:schemeClr val="bg1"/>
                  </a:solidFill>
                  <a:latin typeface="Calibri" charset="0"/>
                </a:rPr>
                <a:t>“</a:t>
              </a:r>
            </a:p>
          </p:txBody>
        </p:sp>
      </p:grp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38883" y="1228710"/>
            <a:ext cx="5088290" cy="2128838"/>
          </a:xfrm>
        </p:spPr>
        <p:txBody>
          <a:bodyPr/>
          <a:lstStyle>
            <a:lvl1pPr marL="0" indent="0">
              <a:buNone/>
              <a:defRPr sz="1800" b="0" i="0">
                <a:latin typeface="Museo Slab 300 Italic"/>
                <a:cs typeface="Museo Slab 300 Italic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640850" y="3373384"/>
            <a:ext cx="2686323" cy="467936"/>
          </a:xfrm>
        </p:spPr>
        <p:txBody>
          <a:bodyPr/>
          <a:lstStyle>
            <a:lvl1pPr marL="0" indent="0">
              <a:buNone/>
              <a:defRPr sz="1600" b="0" i="0">
                <a:latin typeface="Museo Slab 500 Italic"/>
                <a:cs typeface="Museo Slab 500 Italic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 dirty="0"/>
              <a:t>Client name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40850" y="3969164"/>
            <a:ext cx="2686818" cy="74014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Position and Company name</a:t>
            </a:r>
          </a:p>
        </p:txBody>
      </p:sp>
    </p:spTree>
    <p:extLst>
      <p:ext uri="{BB962C8B-B14F-4D97-AF65-F5344CB8AC3E}">
        <p14:creationId xmlns:p14="http://schemas.microsoft.com/office/powerpoint/2010/main" val="2978646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9144000" cy="5251824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23"/>
          </p:nvPr>
        </p:nvSpPr>
        <p:spPr>
          <a:xfrm>
            <a:off x="457201" y="4606615"/>
            <a:ext cx="8229599" cy="319972"/>
          </a:xfrm>
        </p:spPr>
        <p:txBody>
          <a:bodyPr/>
          <a:lstStyle>
            <a:lvl1pPr marL="0" indent="0" algn="ctr">
              <a:buNone/>
              <a:defRPr sz="1200" b="0" i="0">
                <a:solidFill>
                  <a:schemeClr val="accent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530352" y="234003"/>
            <a:ext cx="1156447" cy="83429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Co-branded logo</a:t>
            </a:r>
          </a:p>
        </p:txBody>
      </p:sp>
    </p:spTree>
    <p:extLst>
      <p:ext uri="{BB962C8B-B14F-4D97-AF65-F5344CB8AC3E}">
        <p14:creationId xmlns:p14="http://schemas.microsoft.com/office/powerpoint/2010/main" val="3752068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457200" y="1395412"/>
            <a:ext cx="8229600" cy="343392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73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685" y="1934479"/>
            <a:ext cx="6128631" cy="144263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08125" y="3376519"/>
            <a:ext cx="6127750" cy="1363663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2">
                    <a:lumMod val="90000"/>
                  </a:schemeClr>
                </a:solidFill>
                <a:latin typeface="Museo Sans 100"/>
                <a:cs typeface="Museo Sans 10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530352" y="234003"/>
            <a:ext cx="1156447" cy="83429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Co-branded logo</a:t>
            </a:r>
          </a:p>
        </p:txBody>
      </p:sp>
    </p:spTree>
    <p:extLst>
      <p:ext uri="{BB962C8B-B14F-4D97-AF65-F5344CB8AC3E}">
        <p14:creationId xmlns:p14="http://schemas.microsoft.com/office/powerpoint/2010/main" val="2962629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144" y="2692090"/>
            <a:ext cx="8263251" cy="534961"/>
          </a:xfrm>
        </p:spPr>
        <p:txBody>
          <a:bodyPr anchor="t">
            <a:normAutofit/>
          </a:bodyPr>
          <a:lstStyle>
            <a:lvl1pPr algn="ctr">
              <a:defRPr sz="2800" b="0" i="0" cap="none">
                <a:solidFill>
                  <a:srgbClr val="676767"/>
                </a:solidFill>
                <a:latin typeface="Museo Sans 100"/>
                <a:cs typeface="Museo Sans 10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4" name="Picture 3" descr="WQ_standard_Vertical_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134" y="1075866"/>
            <a:ext cx="1451732" cy="146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[Light]">
    <p:bg>
      <p:bgPr>
        <a:blipFill rotWithShape="1"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552824"/>
            <a:ext cx="9144000" cy="4751293"/>
          </a:xfrm>
          <a:prstGeom prst="rect">
            <a:avLst/>
          </a:prstGeom>
          <a:solidFill>
            <a:srgbClr val="1616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552824"/>
            <a:ext cx="9144000" cy="4686793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4941"/>
            <a:ext cx="7772400" cy="693860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05872"/>
            <a:ext cx="7086600" cy="47254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85800" y="3897313"/>
            <a:ext cx="3124200" cy="12128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Co-branded logo</a:t>
            </a:r>
          </a:p>
        </p:txBody>
      </p:sp>
      <p:pic>
        <p:nvPicPr>
          <p:cNvPr id="13" name="Picture 12" descr="WQ_standard_Horizontal_logo.pd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656" y="-605116"/>
            <a:ext cx="2070888" cy="408618"/>
          </a:xfrm>
          <a:prstGeom prst="rect">
            <a:avLst/>
          </a:prstGeom>
        </p:spPr>
      </p:pic>
      <p:pic>
        <p:nvPicPr>
          <p:cNvPr id="15" name="Picture 14" descr="WQ_logo_FlagLogoVariant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-1"/>
            <a:ext cx="1976664" cy="642471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5239617"/>
            <a:ext cx="9144000" cy="475383"/>
          </a:xfrm>
          <a:prstGeom prst="rect">
            <a:avLst/>
          </a:prstGeom>
          <a:solidFill>
            <a:srgbClr val="1616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85800" y="5362622"/>
            <a:ext cx="39376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latin typeface="Museo Sans 300"/>
                <a:cs typeface="Museo Sans 300"/>
              </a:rPr>
              <a:t>Copyright © 1999 - 2015 webqem </a:t>
            </a:r>
            <a:r>
              <a:rPr lang="en-US" sz="900" b="0" i="0" dirty="0" err="1">
                <a:solidFill>
                  <a:schemeClr val="bg2">
                    <a:lumMod val="75000"/>
                  </a:schemeClr>
                </a:solidFill>
                <a:latin typeface="Museo Sans 300"/>
                <a:cs typeface="Museo Sans 300"/>
              </a:rPr>
              <a:t>pty</a:t>
            </a:r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latin typeface="Museo Sans 300"/>
                <a:cs typeface="Museo Sans 300"/>
              </a:rPr>
              <a:t> ltd   |</a:t>
            </a:r>
            <a:r>
              <a:rPr lang="en-US" sz="900" b="0" i="0" baseline="0" dirty="0">
                <a:solidFill>
                  <a:schemeClr val="bg2">
                    <a:lumMod val="75000"/>
                  </a:schemeClr>
                </a:solidFill>
                <a:latin typeface="Museo Sans 300"/>
                <a:cs typeface="Museo Sans 300"/>
              </a:rPr>
              <a:t>   Commercial in confidence </a:t>
            </a:r>
            <a:endParaRPr lang="en-US" sz="900" b="0" i="0" dirty="0">
              <a:solidFill>
                <a:schemeClr val="bg2">
                  <a:lumMod val="75000"/>
                </a:schemeClr>
              </a:solidFill>
              <a:latin typeface="Museo Sans 300"/>
              <a:cs typeface="Museo Sans 300"/>
            </a:endParaRPr>
          </a:p>
        </p:txBody>
      </p:sp>
    </p:spTree>
    <p:extLst>
      <p:ext uri="{BB962C8B-B14F-4D97-AF65-F5344CB8AC3E}">
        <p14:creationId xmlns:p14="http://schemas.microsoft.com/office/powerpoint/2010/main" val="120235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530352" y="234003"/>
            <a:ext cx="1156447" cy="83429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Co-branded logo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si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1105274" y="2080461"/>
            <a:ext cx="1169737" cy="11697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3990714" y="2080461"/>
            <a:ext cx="1169737" cy="11697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6866311" y="2080461"/>
            <a:ext cx="1169737" cy="11697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439"/>
            <a:ext cx="7498080" cy="657860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chemeClr val="accent2"/>
                </a:solidFill>
                <a:latin typeface="Museo Sans 100"/>
                <a:cs typeface="Museo Sans 10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3390035"/>
            <a:ext cx="2468563" cy="1288228"/>
          </a:xfrm>
        </p:spPr>
        <p:txBody>
          <a:bodyPr/>
          <a:lstStyle>
            <a:lvl1pPr marL="0" indent="0" algn="ctr">
              <a:buNone/>
              <a:defRPr sz="1100">
                <a:solidFill>
                  <a:srgbClr val="676767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342640" y="3390035"/>
            <a:ext cx="2468563" cy="1288228"/>
          </a:xfrm>
        </p:spPr>
        <p:txBody>
          <a:bodyPr/>
          <a:lstStyle>
            <a:lvl1pPr marL="0" indent="0" algn="ctr">
              <a:buNone/>
              <a:defRPr sz="1100">
                <a:solidFill>
                  <a:srgbClr val="676767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218237" y="3390035"/>
            <a:ext cx="2468563" cy="1288228"/>
          </a:xfrm>
        </p:spPr>
        <p:txBody>
          <a:bodyPr/>
          <a:lstStyle>
            <a:lvl1pPr marL="0" indent="0" algn="ctr">
              <a:buNone/>
              <a:defRPr sz="1100">
                <a:solidFill>
                  <a:srgbClr val="676767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42371" y="2406317"/>
            <a:ext cx="501314" cy="5013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336166" y="2406317"/>
            <a:ext cx="501314" cy="5013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7211763" y="2406317"/>
            <a:ext cx="501315" cy="50131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7530352" y="234003"/>
            <a:ext cx="1156447" cy="83429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Co-branded logo</a:t>
            </a:r>
          </a:p>
        </p:txBody>
      </p:sp>
    </p:spTree>
    <p:extLst>
      <p:ext uri="{BB962C8B-B14F-4D97-AF65-F5344CB8AC3E}">
        <p14:creationId xmlns:p14="http://schemas.microsoft.com/office/powerpoint/2010/main" val="421420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6 icons with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81" y="1189439"/>
            <a:ext cx="6766560" cy="31997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chemeClr val="accent2"/>
                </a:solidFill>
                <a:latin typeface="Museo Sans 100"/>
                <a:cs typeface="Museo Sans 10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84274" y="1854211"/>
            <a:ext cx="1774001" cy="817119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97510" y="1847562"/>
            <a:ext cx="1778670" cy="817119"/>
          </a:xfrm>
        </p:spPr>
        <p:txBody>
          <a:bodyPr/>
          <a:lstStyle>
            <a:lvl1pPr marL="0" indent="0" algn="l">
              <a:buNone/>
              <a:defRPr sz="1100">
                <a:solidFill>
                  <a:srgbClr val="676767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98369" y="1855646"/>
            <a:ext cx="1774000" cy="827617"/>
          </a:xfrm>
        </p:spPr>
        <p:txBody>
          <a:bodyPr/>
          <a:lstStyle>
            <a:lvl1pPr marL="0" indent="0" algn="l">
              <a:buNone/>
              <a:defRPr sz="1100">
                <a:solidFill>
                  <a:srgbClr val="676767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40750" y="1842431"/>
            <a:ext cx="646018" cy="64717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3354845" y="1853206"/>
            <a:ext cx="646018" cy="64717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153986" y="1855646"/>
            <a:ext cx="646018" cy="64717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294895" y="2944151"/>
            <a:ext cx="1774001" cy="817119"/>
          </a:xfrm>
        </p:spPr>
        <p:txBody>
          <a:bodyPr/>
          <a:lstStyle>
            <a:lvl1pPr marL="0" indent="0" algn="l">
              <a:buNone/>
              <a:defRPr sz="1100">
                <a:solidFill>
                  <a:srgbClr val="676767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908131" y="2937502"/>
            <a:ext cx="1778670" cy="817119"/>
          </a:xfrm>
        </p:spPr>
        <p:txBody>
          <a:bodyPr/>
          <a:lstStyle>
            <a:lvl1pPr marL="0" indent="0" algn="l">
              <a:buNone/>
              <a:defRPr sz="1100">
                <a:solidFill>
                  <a:srgbClr val="676767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108990" y="2945586"/>
            <a:ext cx="1774000" cy="827617"/>
          </a:xfrm>
        </p:spPr>
        <p:txBody>
          <a:bodyPr/>
          <a:lstStyle>
            <a:lvl1pPr marL="0" indent="0" algn="l">
              <a:buNone/>
              <a:defRPr sz="1100">
                <a:solidFill>
                  <a:srgbClr val="676767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551371" y="2932371"/>
            <a:ext cx="646018" cy="64717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3365466" y="2943146"/>
            <a:ext cx="646018" cy="64717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6164607" y="2945586"/>
            <a:ext cx="646018" cy="64717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23"/>
          </p:nvPr>
        </p:nvSpPr>
        <p:spPr>
          <a:xfrm>
            <a:off x="467821" y="4446460"/>
            <a:ext cx="7639859" cy="319972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accent2"/>
                </a:solidFill>
                <a:latin typeface="Museo Sans 100"/>
                <a:cs typeface="Museo Sans 10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7530352" y="234003"/>
            <a:ext cx="1156447" cy="83429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Co-branded logo</a:t>
            </a:r>
          </a:p>
        </p:txBody>
      </p:sp>
    </p:spTree>
    <p:extLst>
      <p:ext uri="{BB962C8B-B14F-4D97-AF65-F5344CB8AC3E}">
        <p14:creationId xmlns:p14="http://schemas.microsoft.com/office/powerpoint/2010/main" val="3740303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py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81" y="1189439"/>
            <a:ext cx="8225918" cy="31997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chemeClr val="accent2"/>
                </a:solidFill>
                <a:latin typeface="Museo Sans 100"/>
                <a:cs typeface="Museo Sans 10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39854" y="2091022"/>
            <a:ext cx="3946946" cy="2509633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264"/>
              </a:spcBef>
              <a:spcAft>
                <a:spcPts val="600"/>
              </a:spcAft>
              <a:buNone/>
              <a:defRPr sz="1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57199" y="1730367"/>
            <a:ext cx="4114801" cy="28192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23"/>
          </p:nvPr>
        </p:nvSpPr>
        <p:spPr>
          <a:xfrm>
            <a:off x="457199" y="4600655"/>
            <a:ext cx="4104179" cy="319972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2"/>
                </a:solidFill>
                <a:latin typeface="Museo Sans 100"/>
                <a:cs typeface="Museo Sans 10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739854" y="1731025"/>
            <a:ext cx="3946945" cy="359997"/>
          </a:xfrm>
        </p:spPr>
        <p:txBody>
          <a:bodyPr/>
          <a:lstStyle>
            <a:lvl1pPr marL="0" indent="0">
              <a:buNone/>
              <a:defRPr sz="1400" b="0" i="0">
                <a:latin typeface="Museo Sans 700"/>
                <a:cs typeface="Museo Sans 70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25" hasCustomPrompt="1"/>
          </p:nvPr>
        </p:nvSpPr>
        <p:spPr>
          <a:xfrm>
            <a:off x="7530352" y="234003"/>
            <a:ext cx="1156447" cy="83429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Co-branded logo</a:t>
            </a:r>
          </a:p>
        </p:txBody>
      </p:sp>
    </p:spTree>
    <p:extLst>
      <p:ext uri="{BB962C8B-B14F-4D97-AF65-F5344CB8AC3E}">
        <p14:creationId xmlns:p14="http://schemas.microsoft.com/office/powerpoint/2010/main" val="678694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py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80" y="1189439"/>
            <a:ext cx="8225919" cy="31997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chemeClr val="accent2"/>
                </a:solidFill>
                <a:latin typeface="Museo Sans 100"/>
                <a:cs typeface="Museo Sans 10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219" y="2091022"/>
            <a:ext cx="3876069" cy="248334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264"/>
              </a:spcBef>
              <a:spcAft>
                <a:spcPts val="600"/>
              </a:spcAft>
              <a:buNone/>
              <a:defRPr sz="1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572000" y="1730366"/>
            <a:ext cx="4114800" cy="28439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23"/>
          </p:nvPr>
        </p:nvSpPr>
        <p:spPr>
          <a:xfrm>
            <a:off x="4572000" y="4612083"/>
            <a:ext cx="4114800" cy="319972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accent2"/>
                </a:solidFill>
                <a:latin typeface="Museo Sans 100"/>
                <a:cs typeface="Museo Sans 10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67821" y="1731025"/>
            <a:ext cx="3876468" cy="359997"/>
          </a:xfrm>
        </p:spPr>
        <p:txBody>
          <a:bodyPr/>
          <a:lstStyle>
            <a:lvl1pPr marL="0" indent="0">
              <a:buNone/>
              <a:defRPr sz="1400" b="0" i="0">
                <a:latin typeface="Museo Sans 700"/>
                <a:cs typeface="Museo Sans 70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25" hasCustomPrompt="1"/>
          </p:nvPr>
        </p:nvSpPr>
        <p:spPr>
          <a:xfrm>
            <a:off x="7530352" y="234003"/>
            <a:ext cx="1156447" cy="83429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Co-branded logo</a:t>
            </a:r>
          </a:p>
        </p:txBody>
      </p:sp>
    </p:spTree>
    <p:extLst>
      <p:ext uri="{BB962C8B-B14F-4D97-AF65-F5344CB8AC3E}">
        <p14:creationId xmlns:p14="http://schemas.microsoft.com/office/powerpoint/2010/main" val="145448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py block 2 c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80" y="1189439"/>
            <a:ext cx="8225919" cy="31997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chemeClr val="accent2"/>
                </a:solidFill>
                <a:latin typeface="Museo Sans 100"/>
                <a:cs typeface="Museo Sans 10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219" y="2091022"/>
            <a:ext cx="3987105" cy="2652795"/>
          </a:xfrm>
        </p:spPr>
        <p:txBody>
          <a:bodyPr numCol="1" spcCol="360000"/>
          <a:lstStyle>
            <a:lvl1pPr marL="0" indent="0" algn="l">
              <a:lnSpc>
                <a:spcPct val="110000"/>
              </a:lnSpc>
              <a:spcBef>
                <a:spcPts val="264"/>
              </a:spcBef>
              <a:spcAft>
                <a:spcPts val="600"/>
              </a:spcAft>
              <a:buNone/>
              <a:defRPr sz="1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67820" y="1731025"/>
            <a:ext cx="8218969" cy="359997"/>
          </a:xfrm>
        </p:spPr>
        <p:txBody>
          <a:bodyPr/>
          <a:lstStyle>
            <a:lvl1pPr marL="0" indent="0">
              <a:buNone/>
              <a:defRPr sz="1400" b="0" i="0">
                <a:latin typeface="Museo Sans 700"/>
                <a:cs typeface="Museo Sans 70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4699684" y="2091022"/>
            <a:ext cx="3987105" cy="2652795"/>
          </a:xfrm>
        </p:spPr>
        <p:txBody>
          <a:bodyPr numCol="1" spcCol="360000"/>
          <a:lstStyle>
            <a:lvl1pPr marL="0" indent="0" algn="l">
              <a:lnSpc>
                <a:spcPct val="110000"/>
              </a:lnSpc>
              <a:spcBef>
                <a:spcPts val="264"/>
              </a:spcBef>
              <a:spcAft>
                <a:spcPts val="600"/>
              </a:spcAft>
              <a:buNone/>
              <a:defRPr sz="1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7530352" y="234003"/>
            <a:ext cx="1156447" cy="83429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Co-branded logo</a:t>
            </a:r>
          </a:p>
        </p:txBody>
      </p:sp>
    </p:spTree>
    <p:extLst>
      <p:ext uri="{BB962C8B-B14F-4D97-AF65-F5344CB8AC3E}">
        <p14:creationId xmlns:p14="http://schemas.microsoft.com/office/powerpoint/2010/main" val="375484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23"/>
          </p:nvPr>
        </p:nvSpPr>
        <p:spPr>
          <a:xfrm>
            <a:off x="457201" y="4751820"/>
            <a:ext cx="8229599" cy="319972"/>
          </a:xfrm>
        </p:spPr>
        <p:txBody>
          <a:bodyPr/>
          <a:lstStyle>
            <a:lvl1pPr marL="0" indent="0" algn="ctr">
              <a:buNone/>
              <a:defRPr sz="1200" b="0" i="0">
                <a:solidFill>
                  <a:schemeClr val="accent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57200" y="1339850"/>
            <a:ext cx="8229600" cy="34115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530352" y="234003"/>
            <a:ext cx="1156447" cy="83429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Co-branded logo</a:t>
            </a:r>
          </a:p>
        </p:txBody>
      </p:sp>
    </p:spTree>
    <p:extLst>
      <p:ext uri="{BB962C8B-B14F-4D97-AF65-F5344CB8AC3E}">
        <p14:creationId xmlns:p14="http://schemas.microsoft.com/office/powerpoint/2010/main" val="423532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239617"/>
            <a:ext cx="9144000" cy="475383"/>
          </a:xfrm>
          <a:prstGeom prst="rect">
            <a:avLst/>
          </a:prstGeom>
          <a:solidFill>
            <a:srgbClr val="1616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7200" y="5362622"/>
            <a:ext cx="39376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Museo Sans 300"/>
                <a:cs typeface="Museo Sans 300"/>
              </a:rPr>
              <a:t>Copyright © webqem </a:t>
            </a:r>
            <a:r>
              <a:rPr lang="en-US" sz="700" b="0" i="0" baseline="0" dirty="0">
                <a:solidFill>
                  <a:schemeClr val="tx1">
                    <a:lumMod val="60000"/>
                    <a:lumOff val="40000"/>
                  </a:schemeClr>
                </a:solidFill>
                <a:latin typeface="Museo Sans 300"/>
                <a:cs typeface="Museo Sans 300"/>
              </a:rPr>
              <a:t> </a:t>
            </a:r>
            <a:r>
              <a:rPr lang="en-US" sz="700" b="0" i="0" baseline="0" dirty="0">
                <a:solidFill>
                  <a:schemeClr val="bg2">
                    <a:lumMod val="50000"/>
                  </a:schemeClr>
                </a:solidFill>
                <a:latin typeface="Museo Sans 300"/>
                <a:cs typeface="Museo Sans 300"/>
              </a:rPr>
              <a:t> </a:t>
            </a:r>
            <a:r>
              <a:rPr lang="en-US" sz="700" b="0" i="0" dirty="0">
                <a:solidFill>
                  <a:schemeClr val="bg2">
                    <a:lumMod val="50000"/>
                  </a:schemeClr>
                </a:solidFill>
                <a:latin typeface="Museo Sans 300"/>
                <a:cs typeface="Museo Sans 300"/>
              </a:rPr>
              <a:t>|</a:t>
            </a:r>
            <a:r>
              <a:rPr lang="en-US" sz="700" b="0" i="0" baseline="0" dirty="0">
                <a:solidFill>
                  <a:schemeClr val="bg2">
                    <a:lumMod val="50000"/>
                  </a:schemeClr>
                </a:solidFill>
                <a:latin typeface="Museo Sans 300"/>
                <a:cs typeface="Museo Sans 300"/>
              </a:rPr>
              <a:t>   </a:t>
            </a:r>
            <a:r>
              <a:rPr lang="en-US" sz="700" b="0" i="0" baseline="0" dirty="0">
                <a:solidFill>
                  <a:schemeClr val="tx1">
                    <a:lumMod val="60000"/>
                    <a:lumOff val="40000"/>
                  </a:schemeClr>
                </a:solidFill>
                <a:latin typeface="Museo Sans 300"/>
                <a:cs typeface="Museo Sans 300"/>
              </a:rPr>
              <a:t>Commercial in confidence </a:t>
            </a:r>
            <a:endParaRPr lang="en-US" sz="700" b="0" i="0" dirty="0">
              <a:solidFill>
                <a:schemeClr val="tx1">
                  <a:lumMod val="60000"/>
                  <a:lumOff val="40000"/>
                </a:schemeClr>
              </a:solidFill>
              <a:latin typeface="Museo Sans 300"/>
              <a:cs typeface="Museo Sans 300"/>
            </a:endParaRPr>
          </a:p>
        </p:txBody>
      </p:sp>
      <p:pic>
        <p:nvPicPr>
          <p:cNvPr id="11" name="Picture 10" descr="WQ_standard_Horizontal_logo.pdf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994" y="5364868"/>
            <a:ext cx="1285515" cy="25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87" r:id="rId2"/>
    <p:sldLayoutId id="2147493469" r:id="rId3"/>
    <p:sldLayoutId id="2147493479" r:id="rId4"/>
    <p:sldLayoutId id="2147493480" r:id="rId5"/>
    <p:sldLayoutId id="2147493482" r:id="rId6"/>
    <p:sldLayoutId id="2147493483" r:id="rId7"/>
    <p:sldLayoutId id="2147493485" r:id="rId8"/>
    <p:sldLayoutId id="2147493481" r:id="rId9"/>
    <p:sldLayoutId id="2147493488" r:id="rId10"/>
    <p:sldLayoutId id="2147493484" r:id="rId11"/>
    <p:sldLayoutId id="2147493489" r:id="rId12"/>
    <p:sldLayoutId id="2147493486" r:id="rId13"/>
    <p:sldLayoutId id="2147493470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 spc="0">
          <a:solidFill>
            <a:schemeClr val="tx1"/>
          </a:solidFill>
          <a:latin typeface="Museo Slab 50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Museo Sans 30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Museo Sans 30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Museo Sans 30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2"/>
          </a:solidFill>
          <a:latin typeface="Museo Sans 30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2"/>
          </a:solidFill>
          <a:latin typeface="Museo Sans 30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5" Type="http://schemas.openxmlformats.org/officeDocument/2006/relationships/image" Target="../media/image43.emf"/><Relationship Id="rId10" Type="http://schemas.openxmlformats.org/officeDocument/2006/relationships/image" Target="../media/image48.png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webqem_ebooks_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496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1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624D5810-2DCD-0D48-AA27-7EF64A1F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680"/>
            <a:ext cx="8344746" cy="952500"/>
          </a:xfrm>
        </p:spPr>
        <p:txBody>
          <a:bodyPr/>
          <a:lstStyle/>
          <a:p>
            <a:pPr defTabSz="342991">
              <a:defRPr/>
            </a:pPr>
            <a:r>
              <a:rPr lang="en-US" dirty="0">
                <a:latin typeface="Museo Slab 500" charset="0"/>
                <a:ea typeface="Museo Slab 500" charset="0"/>
                <a:cs typeface="Museo Slab 500" charset="0"/>
              </a:rPr>
              <a:t>How it works | Put simply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B90BFAC-D4E6-EB45-AF28-45051C034CBA}"/>
              </a:ext>
            </a:extLst>
          </p:cNvPr>
          <p:cNvSpPr/>
          <p:nvPr/>
        </p:nvSpPr>
        <p:spPr>
          <a:xfrm>
            <a:off x="299304" y="3543087"/>
            <a:ext cx="20294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Museo Sans 300" panose="02000000000000000000" pitchFamily="2" charset="77"/>
              </a:rPr>
              <a:t>eBook Admin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4C0EC8-DB6F-A742-9C61-234D1AB337F2}"/>
              </a:ext>
            </a:extLst>
          </p:cNvPr>
          <p:cNvSpPr/>
          <p:nvPr/>
        </p:nvSpPr>
        <p:spPr>
          <a:xfrm>
            <a:off x="2492226" y="3544235"/>
            <a:ext cx="20351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Museo Sans 300" panose="02000000000000000000" pitchFamily="2" charset="77"/>
              </a:rPr>
              <a:t>LCP Server Hosting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D674D7-6B62-1B44-9D92-ADD6428BDDF2}"/>
              </a:ext>
            </a:extLst>
          </p:cNvPr>
          <p:cNvSpPr/>
          <p:nvPr/>
        </p:nvSpPr>
        <p:spPr>
          <a:xfrm>
            <a:off x="4523578" y="3543087"/>
            <a:ext cx="20294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Museo Sans 300" panose="02000000000000000000" pitchFamily="2" charset="77"/>
              </a:rPr>
              <a:t>eBook Store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432AAD-477E-4645-85D1-A60F636A90B9}"/>
              </a:ext>
            </a:extLst>
          </p:cNvPr>
          <p:cNvSpPr/>
          <p:nvPr/>
        </p:nvSpPr>
        <p:spPr>
          <a:xfrm>
            <a:off x="6631241" y="3543087"/>
            <a:ext cx="20294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Museo Sans 300" panose="02000000000000000000" pitchFamily="2" charset="77"/>
              </a:rPr>
              <a:t>Reader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22E9BA-C3AB-724B-A5CA-A37F664EE6F9}"/>
              </a:ext>
            </a:extLst>
          </p:cNvPr>
          <p:cNvSpPr txBox="1"/>
          <p:nvPr/>
        </p:nvSpPr>
        <p:spPr>
          <a:xfrm>
            <a:off x="797771" y="1492357"/>
            <a:ext cx="103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latin typeface="Museo Sans 500"/>
                <a:cs typeface="Museo Sans 500"/>
              </a:rPr>
              <a:t>Manage</a:t>
            </a:r>
            <a:endParaRPr lang="en-US" dirty="0">
              <a:latin typeface="Museo Sans 500"/>
              <a:cs typeface="Museo Sans 50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5FBD72-AA74-B244-8CD6-6A50E079FED1}"/>
              </a:ext>
            </a:extLst>
          </p:cNvPr>
          <p:cNvSpPr txBox="1"/>
          <p:nvPr/>
        </p:nvSpPr>
        <p:spPr>
          <a:xfrm>
            <a:off x="3025274" y="1492357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latin typeface="Museo Sans 500"/>
                <a:cs typeface="Museo Sans 500"/>
              </a:rPr>
              <a:t>Protect</a:t>
            </a:r>
            <a:endParaRPr lang="en-US" dirty="0">
              <a:latin typeface="Museo Sans 500"/>
              <a:cs typeface="Museo Sans 50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AE85E1-B481-2943-BE39-285A7C3C7F96}"/>
              </a:ext>
            </a:extLst>
          </p:cNvPr>
          <p:cNvSpPr txBox="1"/>
          <p:nvPr/>
        </p:nvSpPr>
        <p:spPr>
          <a:xfrm>
            <a:off x="5038214" y="1492357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latin typeface="Museo Sans 500"/>
                <a:cs typeface="Museo Sans 500"/>
              </a:rPr>
              <a:t>Acquire</a:t>
            </a:r>
            <a:endParaRPr lang="en-US" dirty="0">
              <a:latin typeface="Museo Sans 500"/>
              <a:cs typeface="Museo Sans 50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D97D4B-9269-CF45-8248-0D8A4092E0E1}"/>
              </a:ext>
            </a:extLst>
          </p:cNvPr>
          <p:cNvSpPr txBox="1"/>
          <p:nvPr/>
        </p:nvSpPr>
        <p:spPr>
          <a:xfrm>
            <a:off x="7020277" y="1492357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latin typeface="Museo Sans 500"/>
                <a:cs typeface="Museo Sans 500"/>
              </a:rPr>
              <a:t>Consume</a:t>
            </a:r>
            <a:endParaRPr lang="en-US" dirty="0">
              <a:latin typeface="Museo Sans 500"/>
              <a:cs typeface="Museo Sans 500"/>
            </a:endParaRPr>
          </a:p>
        </p:txBody>
      </p:sp>
      <p:pic>
        <p:nvPicPr>
          <p:cNvPr id="44" name="Picture 43" descr="Manage icon_bg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4" t="43380" r="36554" b="43380"/>
          <a:stretch/>
        </p:blipFill>
        <p:spPr>
          <a:xfrm>
            <a:off x="430180" y="1847979"/>
            <a:ext cx="2523974" cy="1657998"/>
          </a:xfrm>
          <a:prstGeom prst="rect">
            <a:avLst/>
          </a:prstGeom>
        </p:spPr>
      </p:pic>
      <p:pic>
        <p:nvPicPr>
          <p:cNvPr id="45" name="Picture 44" descr="Secure icon_bg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3" t="43489" r="37342" b="43380"/>
          <a:stretch/>
        </p:blipFill>
        <p:spPr>
          <a:xfrm>
            <a:off x="2540000" y="1861689"/>
            <a:ext cx="2389910" cy="1644288"/>
          </a:xfrm>
          <a:prstGeom prst="rect">
            <a:avLst/>
          </a:prstGeom>
        </p:spPr>
      </p:pic>
      <p:pic>
        <p:nvPicPr>
          <p:cNvPr id="46" name="Picture 45" descr="Secure icon.a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1" t="42781" r="42781" b="42781"/>
          <a:stretch/>
        </p:blipFill>
        <p:spPr>
          <a:xfrm>
            <a:off x="2845016" y="1767164"/>
            <a:ext cx="1355096" cy="1808018"/>
          </a:xfrm>
          <a:prstGeom prst="rect">
            <a:avLst/>
          </a:prstGeom>
        </p:spPr>
      </p:pic>
      <p:pic>
        <p:nvPicPr>
          <p:cNvPr id="47" name="Picture 46" descr="Manage icon.a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5" t="42905" r="42905" b="42905"/>
          <a:stretch/>
        </p:blipFill>
        <p:spPr>
          <a:xfrm>
            <a:off x="669637" y="1790254"/>
            <a:ext cx="1331690" cy="1776788"/>
          </a:xfrm>
          <a:prstGeom prst="rect">
            <a:avLst/>
          </a:prstGeom>
        </p:spPr>
      </p:pic>
      <p:pic>
        <p:nvPicPr>
          <p:cNvPr id="48" name="Picture 47" descr="Download icon_bg.ai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4" t="43508" r="38134" b="43417"/>
          <a:stretch/>
        </p:blipFill>
        <p:spPr>
          <a:xfrm>
            <a:off x="4686138" y="1861688"/>
            <a:ext cx="2227344" cy="1637291"/>
          </a:xfrm>
          <a:prstGeom prst="rect">
            <a:avLst/>
          </a:prstGeom>
        </p:spPr>
      </p:pic>
      <p:pic>
        <p:nvPicPr>
          <p:cNvPr id="49" name="Picture 48" descr="Download icon.a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5" t="43245" r="43245" b="43245"/>
          <a:stretch/>
        </p:blipFill>
        <p:spPr>
          <a:xfrm>
            <a:off x="4929910" y="1824497"/>
            <a:ext cx="1267872" cy="1691640"/>
          </a:xfrm>
          <a:prstGeom prst="rect">
            <a:avLst/>
          </a:prstGeom>
        </p:spPr>
      </p:pic>
      <p:pic>
        <p:nvPicPr>
          <p:cNvPr id="50" name="Picture 49" descr="device icon_bg.ai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5" t="43509" r="41055" b="43417"/>
          <a:stretch/>
        </p:blipFill>
        <p:spPr>
          <a:xfrm>
            <a:off x="6725853" y="1861688"/>
            <a:ext cx="1679074" cy="1637291"/>
          </a:xfrm>
          <a:prstGeom prst="rect">
            <a:avLst/>
          </a:prstGeom>
        </p:spPr>
      </p:pic>
      <p:pic>
        <p:nvPicPr>
          <p:cNvPr id="51" name="Picture 50" descr="device icon.ai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8" t="43408" r="43408" b="43408"/>
          <a:stretch/>
        </p:blipFill>
        <p:spPr>
          <a:xfrm>
            <a:off x="7037276" y="1847979"/>
            <a:ext cx="1237412" cy="1651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56EB7BE-1F14-CC4D-B447-9B20178D7CB2}"/>
              </a:ext>
            </a:extLst>
          </p:cNvPr>
          <p:cNvGrpSpPr/>
          <p:nvPr/>
        </p:nvGrpSpPr>
        <p:grpSpPr>
          <a:xfrm>
            <a:off x="2400710" y="1524499"/>
            <a:ext cx="4251835" cy="3353659"/>
            <a:chOff x="2400710" y="1524499"/>
            <a:chExt cx="4251835" cy="335365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A82E1F-32C3-CB45-BA15-43C38E69CBBD}"/>
                </a:ext>
              </a:extLst>
            </p:cNvPr>
            <p:cNvCxnSpPr/>
            <p:nvPr/>
          </p:nvCxnSpPr>
          <p:spPr>
            <a:xfrm>
              <a:off x="6652545" y="1524499"/>
              <a:ext cx="0" cy="3288610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E887C5C-AE94-3840-AF5D-189B80DD6A8D}"/>
                </a:ext>
              </a:extLst>
            </p:cNvPr>
            <p:cNvCxnSpPr/>
            <p:nvPr/>
          </p:nvCxnSpPr>
          <p:spPr>
            <a:xfrm>
              <a:off x="4527374" y="1524499"/>
              <a:ext cx="0" cy="3288610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CD6CA93-40CA-B842-BF8E-942A0151F401}"/>
                </a:ext>
              </a:extLst>
            </p:cNvPr>
            <p:cNvCxnSpPr/>
            <p:nvPr/>
          </p:nvCxnSpPr>
          <p:spPr>
            <a:xfrm>
              <a:off x="2400710" y="1589548"/>
              <a:ext cx="0" cy="3288610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dita_logo.png">
            <a:extLst>
              <a:ext uri="{FF2B5EF4-FFF2-40B4-BE49-F238E27FC236}">
                <a16:creationId xmlns:a16="http://schemas.microsoft.com/office/drawing/2014/main" id="{F467FCD2-9F7E-4F4C-B17A-149D2A468D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9" y="3972784"/>
            <a:ext cx="861142" cy="861142"/>
          </a:xfrm>
          <a:prstGeom prst="rect">
            <a:avLst/>
          </a:prstGeom>
        </p:spPr>
      </p:pic>
      <p:pic>
        <p:nvPicPr>
          <p:cNvPr id="24" name="Picture 23" descr="webqem logo.ai">
            <a:extLst>
              <a:ext uri="{FF2B5EF4-FFF2-40B4-BE49-F238E27FC236}">
                <a16:creationId xmlns:a16="http://schemas.microsoft.com/office/drawing/2014/main" id="{1D1BCFAF-BD65-4F40-AAE8-E944FB0FA9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24" y="3944107"/>
            <a:ext cx="913308" cy="918497"/>
          </a:xfrm>
          <a:prstGeom prst="rect">
            <a:avLst/>
          </a:prstGeom>
        </p:spPr>
      </p:pic>
      <p:pic>
        <p:nvPicPr>
          <p:cNvPr id="25" name="Picture 24" descr="webqem logo.ai">
            <a:extLst>
              <a:ext uri="{FF2B5EF4-FFF2-40B4-BE49-F238E27FC236}">
                <a16:creationId xmlns:a16="http://schemas.microsoft.com/office/drawing/2014/main" id="{E320C38E-F332-9C49-A340-B3071A55DE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10" y="3944107"/>
            <a:ext cx="913308" cy="918497"/>
          </a:xfrm>
          <a:prstGeom prst="rect">
            <a:avLst/>
          </a:prstGeom>
        </p:spPr>
      </p:pic>
      <p:pic>
        <p:nvPicPr>
          <p:cNvPr id="26" name="Picture 25" descr="dita_logo.png">
            <a:extLst>
              <a:ext uri="{FF2B5EF4-FFF2-40B4-BE49-F238E27FC236}">
                <a16:creationId xmlns:a16="http://schemas.microsoft.com/office/drawing/2014/main" id="{23B8A759-BD2A-F549-86B9-ACEAFED6D1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1" y="3972784"/>
            <a:ext cx="861142" cy="8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guis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2438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57EEC9-56F1-5C49-8AD8-D79CDD571A10}"/>
              </a:ext>
            </a:extLst>
          </p:cNvPr>
          <p:cNvSpPr txBox="1">
            <a:spLocks/>
          </p:cNvSpPr>
          <p:nvPr/>
        </p:nvSpPr>
        <p:spPr>
          <a:xfrm>
            <a:off x="1246909" y="228865"/>
            <a:ext cx="7439891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spc="0">
                <a:solidFill>
                  <a:schemeClr val="tx1"/>
                </a:solidFill>
                <a:latin typeface="Museo Slab 50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Customer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3FADFA-02C1-A742-9446-B7CD7A6E45F1}"/>
              </a:ext>
            </a:extLst>
          </p:cNvPr>
          <p:cNvSpPr txBox="1"/>
          <p:nvPr/>
        </p:nvSpPr>
        <p:spPr>
          <a:xfrm>
            <a:off x="378171" y="1856701"/>
            <a:ext cx="4270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  <a:cs typeface="Museo Sans 300"/>
              </a:rPr>
              <a:t>Due to a last minute request from the customer we’re unable to name or speak about them. </a:t>
            </a:r>
          </a:p>
          <a:p>
            <a:endParaRPr lang="en-US" dirty="0">
              <a:solidFill>
                <a:schemeClr val="bg1"/>
              </a:solidFill>
              <a:latin typeface="Museo Sans 300" panose="02000000000000000000" pitchFamily="2" charset="77"/>
              <a:cs typeface="Museo Sans 300"/>
            </a:endParaRPr>
          </a:p>
          <a:p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  <a:cs typeface="Museo Sans 300"/>
              </a:rPr>
              <a:t>Therefore we have disguised them.  </a:t>
            </a:r>
          </a:p>
        </p:txBody>
      </p:sp>
      <p:pic>
        <p:nvPicPr>
          <p:cNvPr id="8" name="Picture 7" descr="device icon.a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8" t="43408" r="43408" b="43408"/>
          <a:stretch/>
        </p:blipFill>
        <p:spPr>
          <a:xfrm>
            <a:off x="378171" y="209272"/>
            <a:ext cx="819574" cy="10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0286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2_Gatewa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2" y="279400"/>
            <a:ext cx="8444818" cy="475021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57EEC9-56F1-5C49-8AD8-D79CDD571A10}"/>
              </a:ext>
            </a:extLst>
          </p:cNvPr>
          <p:cNvSpPr txBox="1">
            <a:spLocks/>
          </p:cNvSpPr>
          <p:nvPr/>
        </p:nvSpPr>
        <p:spPr>
          <a:xfrm>
            <a:off x="1246909" y="228865"/>
            <a:ext cx="7439891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spc="0">
                <a:solidFill>
                  <a:schemeClr val="tx1"/>
                </a:solidFill>
                <a:latin typeface="Museo Slab 500"/>
                <a:ea typeface="+mj-ea"/>
                <a:cs typeface="+mj-cs"/>
              </a:defRPr>
            </a:lvl1pPr>
          </a:lstStyle>
          <a:p>
            <a:r>
              <a:rPr lang="en-US" dirty="0"/>
              <a:t>Manage</a:t>
            </a:r>
          </a:p>
        </p:txBody>
      </p:sp>
      <p:pic>
        <p:nvPicPr>
          <p:cNvPr id="8" name="Picture 7" descr="Manage icon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5" t="42905" r="42905" b="42905"/>
          <a:stretch/>
        </p:blipFill>
        <p:spPr>
          <a:xfrm>
            <a:off x="360000" y="180000"/>
            <a:ext cx="865653" cy="115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260CBE-31CA-B843-8DB0-C1E246CDDE7B}"/>
              </a:ext>
            </a:extLst>
          </p:cNvPr>
          <p:cNvSpPr txBox="1"/>
          <p:nvPr/>
        </p:nvSpPr>
        <p:spPr>
          <a:xfrm flipH="1">
            <a:off x="359998" y="1566735"/>
            <a:ext cx="2430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Serves as the gateway to easily access and manage your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ebooks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24AFDE-5DA1-A549-BAD4-0ABD4AB5C8A4}"/>
              </a:ext>
            </a:extLst>
          </p:cNvPr>
          <p:cNvSpPr/>
          <p:nvPr/>
        </p:nvSpPr>
        <p:spPr>
          <a:xfrm>
            <a:off x="359999" y="2947937"/>
            <a:ext cx="30332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User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Collection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Book ingestion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LCP encryption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05F01F-15D8-1C4E-ABE7-A5AF34564293}"/>
              </a:ext>
            </a:extLst>
          </p:cNvPr>
          <p:cNvSpPr/>
          <p:nvPr/>
        </p:nvSpPr>
        <p:spPr>
          <a:xfrm>
            <a:off x="1246909" y="879387"/>
            <a:ext cx="20294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Museo Sans 300" panose="02000000000000000000" pitchFamily="2" charset="77"/>
              </a:rPr>
              <a:t>eBook Admin</a:t>
            </a:r>
          </a:p>
        </p:txBody>
      </p:sp>
    </p:spTree>
    <p:extLst>
      <p:ext uri="{BB962C8B-B14F-4D97-AF65-F5344CB8AC3E}">
        <p14:creationId xmlns:p14="http://schemas.microsoft.com/office/powerpoint/2010/main" val="19858270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457EEC9-56F1-5C49-8AD8-D79CDD571A10}"/>
              </a:ext>
            </a:extLst>
          </p:cNvPr>
          <p:cNvSpPr txBox="1">
            <a:spLocks/>
          </p:cNvSpPr>
          <p:nvPr/>
        </p:nvSpPr>
        <p:spPr>
          <a:xfrm>
            <a:off x="1246909" y="228865"/>
            <a:ext cx="7439891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spc="0">
                <a:solidFill>
                  <a:schemeClr val="tx1"/>
                </a:solidFill>
                <a:latin typeface="Museo Slab 500"/>
                <a:ea typeface="+mj-ea"/>
                <a:cs typeface="+mj-cs"/>
              </a:defRPr>
            </a:lvl1pPr>
          </a:lstStyle>
          <a:p>
            <a:r>
              <a:rPr lang="en-US" dirty="0"/>
              <a:t>Manage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EAE29-A4E1-C846-8B7F-4D70936C480F}"/>
              </a:ext>
            </a:extLst>
          </p:cNvPr>
          <p:cNvSpPr txBox="1"/>
          <p:nvPr/>
        </p:nvSpPr>
        <p:spPr>
          <a:xfrm>
            <a:off x="3355865" y="4690534"/>
            <a:ext cx="293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screenshots with books</a:t>
            </a:r>
          </a:p>
        </p:txBody>
      </p:sp>
      <p:pic>
        <p:nvPicPr>
          <p:cNvPr id="8" name="Picture 7" descr="Manage icon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5" t="42905" r="42905" b="42905"/>
          <a:stretch/>
        </p:blipFill>
        <p:spPr>
          <a:xfrm>
            <a:off x="360000" y="180000"/>
            <a:ext cx="865653" cy="11549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35A4FB-DB65-9C40-8BD5-204CECA3C1A4}"/>
              </a:ext>
            </a:extLst>
          </p:cNvPr>
          <p:cNvSpPr/>
          <p:nvPr/>
        </p:nvSpPr>
        <p:spPr>
          <a:xfrm>
            <a:off x="1246909" y="879387"/>
            <a:ext cx="20294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Museo Sans 300" panose="02000000000000000000" pitchFamily="2" charset="77"/>
              </a:rPr>
              <a:t>eBook Admin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DEB438-8465-AB43-BD64-40303A372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68"/>
          <a:stretch/>
        </p:blipFill>
        <p:spPr>
          <a:xfrm>
            <a:off x="3138399" y="228865"/>
            <a:ext cx="5719444" cy="4831001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40184B-9601-9540-84EA-42B0719F18B5}"/>
              </a:ext>
            </a:extLst>
          </p:cNvPr>
          <p:cNvSpPr txBox="1"/>
          <p:nvPr/>
        </p:nvSpPr>
        <p:spPr>
          <a:xfrm flipH="1">
            <a:off x="359998" y="1566735"/>
            <a:ext cx="24309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Open, public and private collections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Book ingestion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Manage 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Link payment accounts*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Set up pricing*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BA44D-6036-294C-8038-4FB4A40EF5A5}"/>
              </a:ext>
            </a:extLst>
          </p:cNvPr>
          <p:cNvSpPr txBox="1"/>
          <p:nvPr/>
        </p:nvSpPr>
        <p:spPr>
          <a:xfrm flipH="1">
            <a:off x="359998" y="4752089"/>
            <a:ext cx="2430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* Optional</a:t>
            </a:r>
          </a:p>
        </p:txBody>
      </p:sp>
    </p:spTree>
    <p:extLst>
      <p:ext uri="{BB962C8B-B14F-4D97-AF65-F5344CB8AC3E}">
        <p14:creationId xmlns:p14="http://schemas.microsoft.com/office/powerpoint/2010/main" val="1692479238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6842-D5D5-5743-9B33-79FBD118A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68"/>
          <a:stretch/>
        </p:blipFill>
        <p:spPr>
          <a:xfrm>
            <a:off x="3151722" y="263116"/>
            <a:ext cx="5692797" cy="4831001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57EEC9-56F1-5C49-8AD8-D79CDD571A10}"/>
              </a:ext>
            </a:extLst>
          </p:cNvPr>
          <p:cNvSpPr txBox="1">
            <a:spLocks/>
          </p:cNvSpPr>
          <p:nvPr/>
        </p:nvSpPr>
        <p:spPr>
          <a:xfrm>
            <a:off x="1246909" y="228865"/>
            <a:ext cx="7439891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spc="0">
                <a:solidFill>
                  <a:schemeClr val="tx1"/>
                </a:solidFill>
                <a:latin typeface="Museo Slab 500"/>
                <a:ea typeface="+mj-ea"/>
                <a:cs typeface="+mj-cs"/>
              </a:defRPr>
            </a:lvl1pPr>
          </a:lstStyle>
          <a:p>
            <a:r>
              <a:rPr lang="en-US" dirty="0"/>
              <a:t>Manage</a:t>
            </a:r>
          </a:p>
        </p:txBody>
      </p:sp>
      <p:pic>
        <p:nvPicPr>
          <p:cNvPr id="8" name="Picture 7" descr="Manage icon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5" t="42905" r="42905" b="42905"/>
          <a:stretch/>
        </p:blipFill>
        <p:spPr>
          <a:xfrm>
            <a:off x="360000" y="180000"/>
            <a:ext cx="865653" cy="11549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199E5A-8B7C-DA4C-8CC6-0DC2951B5363}"/>
              </a:ext>
            </a:extLst>
          </p:cNvPr>
          <p:cNvSpPr/>
          <p:nvPr/>
        </p:nvSpPr>
        <p:spPr>
          <a:xfrm>
            <a:off x="1246909" y="879387"/>
            <a:ext cx="20294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Museo Sans 300" panose="02000000000000000000" pitchFamily="2" charset="77"/>
              </a:rPr>
              <a:t>eBook Admin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2F2962-089F-3F4A-8022-F688CB25B4E2}"/>
              </a:ext>
            </a:extLst>
          </p:cNvPr>
          <p:cNvSpPr txBox="1"/>
          <p:nvPr/>
        </p:nvSpPr>
        <p:spPr>
          <a:xfrm flipH="1">
            <a:off x="359998" y="1566735"/>
            <a:ext cx="24309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Open, public and private collections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Book ingestion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Manage 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Link payment accounts*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Set up pricing*</a:t>
            </a:r>
          </a:p>
        </p:txBody>
      </p:sp>
    </p:spTree>
    <p:extLst>
      <p:ext uri="{BB962C8B-B14F-4D97-AF65-F5344CB8AC3E}">
        <p14:creationId xmlns:p14="http://schemas.microsoft.com/office/powerpoint/2010/main" val="1473884698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rver-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6025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57EEC9-56F1-5C49-8AD8-D79CDD571A10}"/>
              </a:ext>
            </a:extLst>
          </p:cNvPr>
          <p:cNvSpPr txBox="1">
            <a:spLocks/>
          </p:cNvSpPr>
          <p:nvPr/>
        </p:nvSpPr>
        <p:spPr>
          <a:xfrm>
            <a:off x="1246909" y="228865"/>
            <a:ext cx="7439891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spc="0">
                <a:solidFill>
                  <a:schemeClr val="tx1"/>
                </a:solidFill>
                <a:latin typeface="Museo Slab 50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Protect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3AF45D-1DBA-BE43-A9CB-DFFF009AE375}"/>
              </a:ext>
            </a:extLst>
          </p:cNvPr>
          <p:cNvSpPr txBox="1"/>
          <p:nvPr/>
        </p:nvSpPr>
        <p:spPr>
          <a:xfrm>
            <a:off x="506512" y="3417897"/>
            <a:ext cx="3636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Museo Sans 300" panose="02000000000000000000" pitchFamily="2" charset="77"/>
              </a:rPr>
              <a:t>Spin up in a matter of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Museo Sans 300" panose="02000000000000000000" pitchFamily="2" charset="77"/>
              </a:rPr>
              <a:t>Twenty four hour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Museo Sans 300" panose="02000000000000000000" pitchFamily="2" charset="77"/>
              </a:rPr>
              <a:t>Dedicated servers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Museo Sans 300" panose="02000000000000000000" pitchFamily="2" charset="77"/>
              </a:rPr>
              <a:t>Tier 3 data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Museo Sans 300" panose="02000000000000000000" pitchFamily="2" charset="77"/>
              </a:rPr>
              <a:t>Pre certified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634EBF-931E-EB45-BF8F-BCF0AFD58AB9}"/>
              </a:ext>
            </a:extLst>
          </p:cNvPr>
          <p:cNvSpPr txBox="1"/>
          <p:nvPr/>
        </p:nvSpPr>
        <p:spPr>
          <a:xfrm flipH="1">
            <a:off x="506511" y="3048565"/>
            <a:ext cx="451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</a:rPr>
              <a:t>Fully hosted and managed LCP Server </a:t>
            </a:r>
          </a:p>
        </p:txBody>
      </p:sp>
      <p:pic>
        <p:nvPicPr>
          <p:cNvPr id="8" name="Picture 7" descr="Secure icon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1" t="42781" r="42781" b="42781"/>
          <a:stretch/>
        </p:blipFill>
        <p:spPr>
          <a:xfrm>
            <a:off x="360000" y="180000"/>
            <a:ext cx="880783" cy="11751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3B6032-46A1-C049-B281-B601F14FB32E}"/>
              </a:ext>
            </a:extLst>
          </p:cNvPr>
          <p:cNvSpPr/>
          <p:nvPr/>
        </p:nvSpPr>
        <p:spPr>
          <a:xfrm>
            <a:off x="1246909" y="879387"/>
            <a:ext cx="20294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useo Sans 300" panose="02000000000000000000" pitchFamily="2" charset="77"/>
              </a:rPr>
              <a:t>LCP Server Hosting</a:t>
            </a:r>
          </a:p>
        </p:txBody>
      </p:sp>
    </p:spTree>
    <p:extLst>
      <p:ext uri="{BB962C8B-B14F-4D97-AF65-F5344CB8AC3E}">
        <p14:creationId xmlns:p14="http://schemas.microsoft.com/office/powerpoint/2010/main" val="134047749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Books_webs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38" y="534459"/>
            <a:ext cx="5715000" cy="9525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57EEC9-56F1-5C49-8AD8-D79CDD571A10}"/>
              </a:ext>
            </a:extLst>
          </p:cNvPr>
          <p:cNvSpPr txBox="1">
            <a:spLocks/>
          </p:cNvSpPr>
          <p:nvPr/>
        </p:nvSpPr>
        <p:spPr>
          <a:xfrm>
            <a:off x="1246909" y="228865"/>
            <a:ext cx="7439891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spc="0">
                <a:solidFill>
                  <a:schemeClr val="tx1"/>
                </a:solidFill>
                <a:latin typeface="Museo Slab 500"/>
                <a:ea typeface="+mj-ea"/>
                <a:cs typeface="+mj-cs"/>
              </a:defRPr>
            </a:lvl1pPr>
          </a:lstStyle>
          <a:p>
            <a:r>
              <a:rPr lang="en-US" dirty="0"/>
              <a:t>Acquire</a:t>
            </a:r>
          </a:p>
        </p:txBody>
      </p:sp>
      <p:pic>
        <p:nvPicPr>
          <p:cNvPr id="6" name="Picture 5" descr="Download icon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5" t="43245" r="43245" b="43245"/>
          <a:stretch/>
        </p:blipFill>
        <p:spPr>
          <a:xfrm>
            <a:off x="376388" y="204284"/>
            <a:ext cx="824170" cy="1099637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/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C2560D-EC28-3B41-86E8-18F1CE0113B4}" type="datetimeFigureOut">
              <a:rPr lang="en-US" smtClean="0"/>
              <a:pPr/>
              <a:t>6/24/19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239617"/>
            <a:ext cx="9144000" cy="475383"/>
          </a:xfrm>
          <a:prstGeom prst="rect">
            <a:avLst/>
          </a:prstGeom>
          <a:solidFill>
            <a:srgbClr val="1616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5362622"/>
            <a:ext cx="39376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Museo Sans 300"/>
                <a:cs typeface="Museo Sans 300"/>
              </a:rPr>
              <a:t>Copyright © webqem </a:t>
            </a:r>
            <a:r>
              <a:rPr lang="en-US" sz="700" b="0" i="0" baseline="0" dirty="0">
                <a:solidFill>
                  <a:schemeClr val="tx1">
                    <a:lumMod val="60000"/>
                    <a:lumOff val="40000"/>
                  </a:schemeClr>
                </a:solidFill>
                <a:latin typeface="Museo Sans 300"/>
                <a:cs typeface="Museo Sans 300"/>
              </a:rPr>
              <a:t> </a:t>
            </a:r>
            <a:r>
              <a:rPr lang="en-US" sz="700" b="0" i="0" baseline="0" dirty="0">
                <a:solidFill>
                  <a:schemeClr val="bg2">
                    <a:lumMod val="50000"/>
                  </a:schemeClr>
                </a:solidFill>
                <a:latin typeface="Museo Sans 300"/>
                <a:cs typeface="Museo Sans 300"/>
              </a:rPr>
              <a:t> </a:t>
            </a:r>
            <a:r>
              <a:rPr lang="en-US" sz="700" b="0" i="0" dirty="0">
                <a:solidFill>
                  <a:schemeClr val="bg2">
                    <a:lumMod val="50000"/>
                  </a:schemeClr>
                </a:solidFill>
                <a:latin typeface="Museo Sans 300"/>
                <a:cs typeface="Museo Sans 300"/>
              </a:rPr>
              <a:t>|</a:t>
            </a:r>
            <a:r>
              <a:rPr lang="en-US" sz="700" b="0" i="0" baseline="0" dirty="0">
                <a:solidFill>
                  <a:schemeClr val="bg2">
                    <a:lumMod val="50000"/>
                  </a:schemeClr>
                </a:solidFill>
                <a:latin typeface="Museo Sans 300"/>
                <a:cs typeface="Museo Sans 300"/>
              </a:rPr>
              <a:t>   </a:t>
            </a:r>
            <a:r>
              <a:rPr lang="en-US" sz="700" b="0" i="0" baseline="0" dirty="0">
                <a:solidFill>
                  <a:schemeClr val="tx1">
                    <a:lumMod val="60000"/>
                    <a:lumOff val="40000"/>
                  </a:schemeClr>
                </a:solidFill>
                <a:latin typeface="Museo Sans 300"/>
                <a:cs typeface="Museo Sans 300"/>
              </a:rPr>
              <a:t>Commercial in confidence </a:t>
            </a:r>
            <a:endParaRPr lang="en-US" sz="700" b="0" i="0" dirty="0">
              <a:solidFill>
                <a:schemeClr val="tx1">
                  <a:lumMod val="60000"/>
                  <a:lumOff val="40000"/>
                </a:schemeClr>
              </a:solidFill>
              <a:latin typeface="Museo Sans 300"/>
              <a:cs typeface="Museo Sans 300"/>
            </a:endParaRPr>
          </a:p>
        </p:txBody>
      </p:sp>
      <p:pic>
        <p:nvPicPr>
          <p:cNvPr id="13" name="Picture 12" descr="WQ_standard_Horizontal_logo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994" y="5364868"/>
            <a:ext cx="1285515" cy="253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04671C-2F85-BC48-AD9E-37A3BBFC9990}"/>
              </a:ext>
            </a:extLst>
          </p:cNvPr>
          <p:cNvSpPr txBox="1"/>
          <p:nvPr/>
        </p:nvSpPr>
        <p:spPr>
          <a:xfrm flipH="1">
            <a:off x="359998" y="1566735"/>
            <a:ext cx="2430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Business 2 Consumer website, built in just four weeks.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3801B6-35FB-914E-BC7B-46CD2BC1ED5E}"/>
              </a:ext>
            </a:extLst>
          </p:cNvPr>
          <p:cNvSpPr/>
          <p:nvPr/>
        </p:nvSpPr>
        <p:spPr>
          <a:xfrm>
            <a:off x="359999" y="2705177"/>
            <a:ext cx="36050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White labeled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Built with Shopify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Fully hosted, 24/7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Site design &amp; user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Search Engine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Optimisation</a:t>
            </a:r>
            <a:endParaRPr lang="en-US" dirty="0">
              <a:solidFill>
                <a:schemeClr val="tx1">
                  <a:lumMod val="75000"/>
                </a:schemeClr>
              </a:solidFill>
              <a:latin typeface="Museo Sans 300" panose="02000000000000000000" pitchFamily="2" charset="77"/>
              <a:cs typeface="Mueseo sans 3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Museo Sans 300" panose="02000000000000000000" pitchFamily="2" charset="77"/>
                <a:cs typeface="Mueseo sans 300"/>
              </a:rPr>
              <a:t>Analytics &amp; insights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</a:schemeClr>
              </a:solidFill>
              <a:latin typeface="Museo Sans 300" panose="02000000000000000000" pitchFamily="2" charset="77"/>
              <a:cs typeface="Mueseo sans 30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F5A2CA-1080-EA4F-8381-72201A2C2D22}"/>
              </a:ext>
            </a:extLst>
          </p:cNvPr>
          <p:cNvSpPr/>
          <p:nvPr/>
        </p:nvSpPr>
        <p:spPr>
          <a:xfrm>
            <a:off x="1246909" y="879387"/>
            <a:ext cx="20294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Museo Sans 300" panose="02000000000000000000" pitchFamily="2" charset="77"/>
              </a:rPr>
              <a:t>eBook Store</a:t>
            </a:r>
          </a:p>
        </p:txBody>
      </p:sp>
    </p:spTree>
    <p:extLst>
      <p:ext uri="{BB962C8B-B14F-4D97-AF65-F5344CB8AC3E}">
        <p14:creationId xmlns:p14="http://schemas.microsoft.com/office/powerpoint/2010/main" val="310091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4.44444E-6 L -8.33333E-7 -0.7466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ho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206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57EEC9-56F1-5C49-8AD8-D79CDD571A10}"/>
              </a:ext>
            </a:extLst>
          </p:cNvPr>
          <p:cNvSpPr txBox="1">
            <a:spLocks/>
          </p:cNvSpPr>
          <p:nvPr/>
        </p:nvSpPr>
        <p:spPr>
          <a:xfrm>
            <a:off x="1246909" y="228865"/>
            <a:ext cx="7439891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spc="0">
                <a:solidFill>
                  <a:schemeClr val="tx1"/>
                </a:solidFill>
                <a:latin typeface="Museo Slab 50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Consume</a:t>
            </a:r>
          </a:p>
        </p:txBody>
      </p:sp>
      <p:pic>
        <p:nvPicPr>
          <p:cNvPr id="6" name="Picture 5" descr="device icon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8" t="43408" r="43408" b="43408"/>
          <a:stretch/>
        </p:blipFill>
        <p:spPr>
          <a:xfrm>
            <a:off x="378171" y="209272"/>
            <a:ext cx="819574" cy="1093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33B20D-C88A-5A40-B122-8770CCBB788F}"/>
              </a:ext>
            </a:extLst>
          </p:cNvPr>
          <p:cNvSpPr/>
          <p:nvPr/>
        </p:nvSpPr>
        <p:spPr>
          <a:xfrm>
            <a:off x="1246909" y="879387"/>
            <a:ext cx="20294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useo Sans 300" panose="02000000000000000000" pitchFamily="2" charset="77"/>
              </a:rPr>
              <a:t>Reader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82D987-425E-E14C-8FB9-928E0689B8E5}"/>
              </a:ext>
            </a:extLst>
          </p:cNvPr>
          <p:cNvSpPr/>
          <p:nvPr/>
        </p:nvSpPr>
        <p:spPr>
          <a:xfrm>
            <a:off x="359998" y="1934564"/>
            <a:ext cx="2542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useo Sans 300" panose="02000000000000000000" pitchFamily="2" charset="77"/>
                <a:cs typeface="Mueseo sans 300"/>
              </a:rPr>
              <a:t>DITA Reader</a:t>
            </a:r>
          </a:p>
          <a:p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</a:rPr>
              <a:t>Custom branded white label reader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9DB611-C45B-9E4C-A0AD-68581606A69B}"/>
              </a:ext>
            </a:extLst>
          </p:cNvPr>
          <p:cNvSpPr/>
          <p:nvPr/>
        </p:nvSpPr>
        <p:spPr>
          <a:xfrm>
            <a:off x="378171" y="2991033"/>
            <a:ext cx="4665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  <a:cs typeface="Mueseo sans 300"/>
              </a:rPr>
              <a:t>Access your catalog of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  <a:cs typeface="Mueseo sans 300"/>
              </a:rPr>
              <a:t>eCommerce store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  <a:cs typeface="Mueseo sans 300"/>
              </a:rPr>
              <a:t>Support for both iOS &amp; Android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  <a:cs typeface="Mueseo sans 300"/>
              </a:rPr>
              <a:t>Readium LCP</a:t>
            </a:r>
          </a:p>
        </p:txBody>
      </p:sp>
    </p:spTree>
    <p:extLst>
      <p:ext uri="{BB962C8B-B14F-4D97-AF65-F5344CB8AC3E}">
        <p14:creationId xmlns:p14="http://schemas.microsoft.com/office/powerpoint/2010/main" val="344870537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22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57EEC9-56F1-5C49-8AD8-D79CDD571A10}"/>
              </a:ext>
            </a:extLst>
          </p:cNvPr>
          <p:cNvSpPr txBox="1">
            <a:spLocks/>
          </p:cNvSpPr>
          <p:nvPr/>
        </p:nvSpPr>
        <p:spPr>
          <a:xfrm>
            <a:off x="1246909" y="228865"/>
            <a:ext cx="7439891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spc="0">
                <a:solidFill>
                  <a:schemeClr val="tx1"/>
                </a:solidFill>
                <a:latin typeface="Museo Slab 50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Consume</a:t>
            </a:r>
          </a:p>
        </p:txBody>
      </p:sp>
      <p:pic>
        <p:nvPicPr>
          <p:cNvPr id="7" name="Picture 6" descr="device icon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8" t="43408" r="43408" b="43408"/>
          <a:stretch/>
        </p:blipFill>
        <p:spPr>
          <a:xfrm>
            <a:off x="378171" y="209272"/>
            <a:ext cx="819574" cy="10935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4FD0AB-E197-E446-95BA-84179B0DF3B4}"/>
              </a:ext>
            </a:extLst>
          </p:cNvPr>
          <p:cNvSpPr/>
          <p:nvPr/>
        </p:nvSpPr>
        <p:spPr>
          <a:xfrm>
            <a:off x="1246909" y="879387"/>
            <a:ext cx="20294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useo Sans 300" panose="02000000000000000000" pitchFamily="2" charset="77"/>
              </a:rPr>
              <a:t>Reader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D40DA9-DAB9-814D-82C8-714157713ED8}"/>
              </a:ext>
            </a:extLst>
          </p:cNvPr>
          <p:cNvSpPr/>
          <p:nvPr/>
        </p:nvSpPr>
        <p:spPr>
          <a:xfrm>
            <a:off x="359998" y="1934564"/>
            <a:ext cx="2542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useo Sans 300" panose="02000000000000000000" pitchFamily="2" charset="77"/>
                <a:cs typeface="Mueseo sans 300"/>
              </a:rPr>
              <a:t>DITA Reader</a:t>
            </a:r>
          </a:p>
          <a:p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</a:rPr>
              <a:t>Custom branded white label reader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5A07D2-6CEF-F944-8412-9472C647A570}"/>
              </a:ext>
            </a:extLst>
          </p:cNvPr>
          <p:cNvSpPr/>
          <p:nvPr/>
        </p:nvSpPr>
        <p:spPr>
          <a:xfrm>
            <a:off x="378171" y="2991033"/>
            <a:ext cx="4665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  <a:cs typeface="Mueseo sans 300"/>
              </a:rPr>
              <a:t>Access your catalog of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  <a:cs typeface="Mueseo sans 300"/>
              </a:rPr>
              <a:t>eCommerce store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  <a:cs typeface="Mueseo sans 300"/>
              </a:rPr>
              <a:t>Support for both iOS &amp; Android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useo Sans 300" panose="02000000000000000000" pitchFamily="2" charset="77"/>
                <a:cs typeface="Mueseo sans 300"/>
              </a:rPr>
              <a:t>Readium LCP</a:t>
            </a:r>
          </a:p>
        </p:txBody>
      </p:sp>
    </p:spTree>
    <p:extLst>
      <p:ext uri="{BB962C8B-B14F-4D97-AF65-F5344CB8AC3E}">
        <p14:creationId xmlns:p14="http://schemas.microsoft.com/office/powerpoint/2010/main" val="4123080116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cktai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22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88BACF4-2C6E-264E-B5FE-C63341FB6A92}"/>
              </a:ext>
            </a:extLst>
          </p:cNvPr>
          <p:cNvSpPr txBox="1">
            <a:spLocks/>
          </p:cNvSpPr>
          <p:nvPr/>
        </p:nvSpPr>
        <p:spPr>
          <a:xfrm>
            <a:off x="613934" y="1265539"/>
            <a:ext cx="4032250" cy="69294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i="0" kern="1200" cap="none" spc="0">
                <a:solidFill>
                  <a:srgbClr val="676767"/>
                </a:solidFill>
                <a:latin typeface="Museo Sans 100"/>
                <a:ea typeface="+mj-ea"/>
                <a:cs typeface="Museo Sans 100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Museo Slab 500"/>
                <a:cs typeface="Museo Slab 500"/>
              </a:rPr>
              <a:t>Thank you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94994B-B6C8-0148-A2E8-AACEBDA95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934" y="2980613"/>
            <a:ext cx="42498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 dirty="0">
                <a:solidFill>
                  <a:schemeClr val="bg1"/>
                </a:solidFill>
                <a:latin typeface="Museo Slab 500"/>
                <a:ea typeface="Museo Sans 500" charset="0"/>
                <a:cs typeface="Museo Slab 500"/>
              </a:rPr>
              <a:t>Name	</a:t>
            </a:r>
            <a:r>
              <a:rPr lang="en-US" altLang="x-none" sz="1800" dirty="0">
                <a:solidFill>
                  <a:schemeClr val="bg1"/>
                </a:solidFill>
                <a:latin typeface="Museo Slab 500"/>
                <a:ea typeface="Museo Sans 100" charset="0"/>
                <a:cs typeface="Museo Slab 500"/>
              </a:rPr>
              <a:t>| </a:t>
            </a:r>
            <a:r>
              <a:rPr lang="en-US" altLang="x-none" sz="1800" dirty="0">
                <a:solidFill>
                  <a:schemeClr val="bg1"/>
                </a:solidFill>
                <a:latin typeface="Museo Slab 300"/>
                <a:ea typeface="Museo Sans 100" charset="0"/>
                <a:cs typeface="Museo Slab 300"/>
              </a:rPr>
              <a:t>Gavin Perry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1800" dirty="0">
                <a:solidFill>
                  <a:schemeClr val="bg1"/>
                </a:solidFill>
                <a:latin typeface="Museo Slab 500"/>
                <a:ea typeface="Museo Sans 500" charset="0"/>
                <a:cs typeface="Museo Slab 500"/>
              </a:rPr>
              <a:t>Phone	</a:t>
            </a:r>
            <a:r>
              <a:rPr lang="en-US" altLang="x-none" sz="1800" dirty="0">
                <a:solidFill>
                  <a:schemeClr val="bg1"/>
                </a:solidFill>
                <a:latin typeface="Museo Slab 500"/>
                <a:ea typeface="Museo Sans 100" charset="0"/>
                <a:cs typeface="Museo Slab 500"/>
              </a:rPr>
              <a:t>| </a:t>
            </a:r>
            <a:r>
              <a:rPr lang="en-US" altLang="x-none" sz="1800" dirty="0">
                <a:solidFill>
                  <a:schemeClr val="bg1"/>
                </a:solidFill>
                <a:latin typeface="Museo Slab 300"/>
                <a:ea typeface="Museo Sans 100" charset="0"/>
                <a:cs typeface="Museo Slab 300"/>
              </a:rPr>
              <a:t>+61 2 8968 1672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1800" dirty="0">
                <a:solidFill>
                  <a:schemeClr val="bg1"/>
                </a:solidFill>
                <a:latin typeface="Museo Slab 500"/>
                <a:ea typeface="Museo Sans 500" charset="0"/>
                <a:cs typeface="Museo Slab 500"/>
              </a:rPr>
              <a:t>Mobile	</a:t>
            </a:r>
            <a:r>
              <a:rPr lang="en-US" altLang="x-none" sz="1800" dirty="0">
                <a:solidFill>
                  <a:schemeClr val="bg1"/>
                </a:solidFill>
                <a:latin typeface="Museo Slab 500"/>
                <a:ea typeface="Museo Sans 100" charset="0"/>
                <a:cs typeface="Museo Slab 500"/>
              </a:rPr>
              <a:t>| </a:t>
            </a:r>
            <a:r>
              <a:rPr lang="en-US" altLang="x-none" sz="1800" dirty="0">
                <a:solidFill>
                  <a:schemeClr val="bg1"/>
                </a:solidFill>
                <a:latin typeface="Museo Slab 300"/>
                <a:ea typeface="Museo Sans 100" charset="0"/>
                <a:cs typeface="Museo Slab 300"/>
              </a:rPr>
              <a:t>+61 422 309 996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1800" dirty="0">
                <a:solidFill>
                  <a:schemeClr val="bg1"/>
                </a:solidFill>
                <a:latin typeface="Museo Slab 500"/>
                <a:ea typeface="Museo Sans 500" charset="0"/>
                <a:cs typeface="Museo Slab 500"/>
              </a:rPr>
              <a:t>Email	</a:t>
            </a:r>
            <a:r>
              <a:rPr lang="en-US" altLang="x-none" sz="1800" dirty="0">
                <a:solidFill>
                  <a:schemeClr val="bg1"/>
                </a:solidFill>
                <a:latin typeface="Museo Slab 500"/>
                <a:ea typeface="Museo Sans 100" charset="0"/>
                <a:cs typeface="Museo Slab 500"/>
              </a:rPr>
              <a:t>|</a:t>
            </a:r>
            <a:r>
              <a:rPr lang="en-US" altLang="x-none" sz="1800" dirty="0">
                <a:solidFill>
                  <a:schemeClr val="bg1"/>
                </a:solidFill>
                <a:latin typeface="Museo Slab 500"/>
                <a:ea typeface="Museo Sans 500" charset="0"/>
                <a:cs typeface="Museo Slab 500"/>
              </a:rPr>
              <a:t> </a:t>
            </a:r>
            <a:r>
              <a:rPr lang="en-US" altLang="x-none" sz="1800" dirty="0" err="1">
                <a:solidFill>
                  <a:schemeClr val="bg1"/>
                </a:solidFill>
                <a:latin typeface="Museo Slab 300"/>
                <a:ea typeface="Museo Sans 100" charset="0"/>
                <a:cs typeface="Museo Slab 300"/>
              </a:rPr>
              <a:t>gavin.perry@webqem.com</a:t>
            </a:r>
            <a:endParaRPr lang="en-US" altLang="x-none" sz="1800" dirty="0">
              <a:solidFill>
                <a:schemeClr val="bg1"/>
              </a:solidFill>
              <a:latin typeface="Museo Slab 300"/>
              <a:ea typeface="Museo Sans 100" charset="0"/>
              <a:cs typeface="Museo Slab 300"/>
            </a:endParaRPr>
          </a:p>
        </p:txBody>
      </p:sp>
    </p:spTree>
    <p:extLst>
      <p:ext uri="{BB962C8B-B14F-4D97-AF65-F5344CB8AC3E}">
        <p14:creationId xmlns:p14="http://schemas.microsoft.com/office/powerpoint/2010/main" val="181171820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725E0C-9870-E149-ADD3-D676E9BB3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093"/>
          <a:stretch/>
        </p:blipFill>
        <p:spPr>
          <a:xfrm>
            <a:off x="0" y="544128"/>
            <a:ext cx="9144000" cy="5170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816686"/>
            <a:ext cx="4016829" cy="17186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eBook Platform Solutions </a:t>
            </a:r>
          </a:p>
        </p:txBody>
      </p:sp>
      <p:pic>
        <p:nvPicPr>
          <p:cNvPr id="6" name="Picture 5" descr="WQ_logo_Flag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-1"/>
            <a:ext cx="483964" cy="64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2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a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" b="10752"/>
          <a:stretch/>
        </p:blipFill>
        <p:spPr>
          <a:xfrm>
            <a:off x="1" y="1"/>
            <a:ext cx="9143999" cy="523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9234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300CA02B-A3C7-034E-9F86-45EF3DC1AA45}"/>
              </a:ext>
            </a:extLst>
          </p:cNvPr>
          <p:cNvSpPr txBox="1">
            <a:spLocks/>
          </p:cNvSpPr>
          <p:nvPr/>
        </p:nvSpPr>
        <p:spPr>
          <a:xfrm>
            <a:off x="457200" y="316094"/>
            <a:ext cx="41148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spc="0">
                <a:solidFill>
                  <a:schemeClr val="tx1"/>
                </a:solidFill>
                <a:latin typeface="Museo Slab 500"/>
                <a:ea typeface="+mj-ea"/>
                <a:cs typeface="+mj-cs"/>
              </a:defRPr>
            </a:lvl1pPr>
          </a:lstStyle>
          <a:p>
            <a:r>
              <a:rPr lang="en-US" dirty="0"/>
              <a:t>What we do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10B826-C435-D444-AE15-4CC76B8FBD7F}"/>
              </a:ext>
            </a:extLst>
          </p:cNvPr>
          <p:cNvSpPr/>
          <p:nvPr/>
        </p:nvSpPr>
        <p:spPr>
          <a:xfrm>
            <a:off x="517413" y="1852519"/>
            <a:ext cx="37173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Museo Sans 300" panose="02000000000000000000" pitchFamily="2" charset="77"/>
              </a:rPr>
              <a:t>We design and build engaging, best-practice eBook store solutions, fully integrated with Digital Rights Managed (DRM) and delivered on desktop or mobile readers.</a:t>
            </a:r>
            <a:endParaRPr lang="en-AU" u="none" strike="noStrike" dirty="0">
              <a:effectLst/>
              <a:latin typeface="Museo Sans 300" panose="02000000000000000000" pitchFamily="2" charset="77"/>
            </a:endParaRPr>
          </a:p>
        </p:txBody>
      </p:sp>
      <p:pic>
        <p:nvPicPr>
          <p:cNvPr id="2" name="Picture 1" descr="Book_Cov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47" y="0"/>
            <a:ext cx="5244353" cy="52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7502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0A790EC8-1937-2249-9224-533E9B14E05B}"/>
              </a:ext>
            </a:extLst>
          </p:cNvPr>
          <p:cNvSpPr txBox="1">
            <a:spLocks/>
          </p:cNvSpPr>
          <p:nvPr/>
        </p:nvSpPr>
        <p:spPr>
          <a:xfrm>
            <a:off x="457200" y="316094"/>
            <a:ext cx="41148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spc="0">
                <a:solidFill>
                  <a:schemeClr val="tx1"/>
                </a:solidFill>
                <a:latin typeface="Museo Slab 500"/>
                <a:ea typeface="+mj-ea"/>
                <a:cs typeface="+mj-cs"/>
              </a:defRPr>
            </a:lvl1pPr>
          </a:lstStyle>
          <a:p>
            <a:r>
              <a:rPr lang="en-US" dirty="0"/>
              <a:t>Our approach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10B826-C435-D444-AE15-4CC76B8FBD7F}"/>
              </a:ext>
            </a:extLst>
          </p:cNvPr>
          <p:cNvSpPr/>
          <p:nvPr/>
        </p:nvSpPr>
        <p:spPr>
          <a:xfrm>
            <a:off x="457200" y="1223352"/>
            <a:ext cx="8077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Museo Sans 300"/>
                <a:cs typeface="Museo Sans 300"/>
              </a:rPr>
              <a:t>Our </a:t>
            </a:r>
            <a:r>
              <a:rPr lang="en-AU" dirty="0">
                <a:latin typeface="Museo Sans 300" panose="02000000000000000000" pitchFamily="2" charset="77"/>
                <a:cs typeface="Museo Sans 300"/>
              </a:rPr>
              <a:t>approach</a:t>
            </a:r>
            <a:r>
              <a:rPr lang="en-AU" dirty="0">
                <a:latin typeface="Museo Sans 300"/>
                <a:cs typeface="Museo Sans 300"/>
              </a:rPr>
              <a:t> is to become the customers trusted partner, developing just the right solution tailored to their needs.</a:t>
            </a:r>
            <a:endParaRPr lang="en-AU" b="0" i="0" u="none" strike="noStrike" dirty="0">
              <a:effectLst/>
              <a:latin typeface="Museo Sans 300"/>
              <a:cs typeface="Museo Sans 30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5A3EAF-ACEB-F640-8F95-B8C7BEA62506}"/>
              </a:ext>
            </a:extLst>
          </p:cNvPr>
          <p:cNvGrpSpPr/>
          <p:nvPr/>
        </p:nvGrpSpPr>
        <p:grpSpPr>
          <a:xfrm>
            <a:off x="753806" y="2248698"/>
            <a:ext cx="7849506" cy="2242950"/>
            <a:chOff x="753806" y="2248698"/>
            <a:chExt cx="7849506" cy="2242950"/>
          </a:xfrm>
        </p:grpSpPr>
        <p:grpSp>
          <p:nvGrpSpPr>
            <p:cNvPr id="28" name="Group 27"/>
            <p:cNvGrpSpPr/>
            <p:nvPr/>
          </p:nvGrpSpPr>
          <p:grpSpPr>
            <a:xfrm>
              <a:off x="753806" y="2287341"/>
              <a:ext cx="2416486" cy="508000"/>
              <a:chOff x="524387" y="2169242"/>
              <a:chExt cx="2416486" cy="508000"/>
            </a:xfrm>
          </p:grpSpPr>
          <p:pic>
            <p:nvPicPr>
              <p:cNvPr id="14" name="Picture 13" descr="icon_strategy.ai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387" y="2169242"/>
                <a:ext cx="508000" cy="50800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10B826-C435-D444-AE15-4CC76B8FBD7F}"/>
                  </a:ext>
                </a:extLst>
              </p:cNvPr>
              <p:cNvSpPr/>
              <p:nvPr/>
            </p:nvSpPr>
            <p:spPr>
              <a:xfrm>
                <a:off x="1032387" y="2232744"/>
                <a:ext cx="190848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400" dirty="0">
                    <a:latin typeface="Museo Sans 300"/>
                    <a:cs typeface="Museo Sans 300"/>
                  </a:rPr>
                  <a:t>eBooks strategy</a:t>
                </a:r>
                <a:endParaRPr lang="en-AU" sz="1400" b="0" i="0" u="none" strike="noStrike" dirty="0">
                  <a:effectLst/>
                  <a:latin typeface="Museo Sans 300"/>
                  <a:cs typeface="Museo Sans 30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441878" y="3140217"/>
              <a:ext cx="2416486" cy="508000"/>
              <a:chOff x="524387" y="3045952"/>
              <a:chExt cx="2416486" cy="508000"/>
            </a:xfrm>
          </p:grpSpPr>
          <p:pic>
            <p:nvPicPr>
              <p:cNvPr id="10" name="Picture 9" descr="icon_keys.ai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387" y="3045952"/>
                <a:ext cx="508000" cy="508000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F10B826-C435-D444-AE15-4CC76B8FBD7F}"/>
                  </a:ext>
                </a:extLst>
              </p:cNvPr>
              <p:cNvSpPr/>
              <p:nvPr/>
            </p:nvSpPr>
            <p:spPr>
              <a:xfrm>
                <a:off x="1032387" y="3147144"/>
                <a:ext cx="190848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400" dirty="0" err="1">
                    <a:latin typeface="Museo Sans 300"/>
                    <a:cs typeface="Museo Sans 300"/>
                  </a:rPr>
                  <a:t>Readium</a:t>
                </a:r>
                <a:r>
                  <a:rPr lang="en-AU" sz="1400" dirty="0">
                    <a:latin typeface="Museo Sans 300"/>
                    <a:cs typeface="Museo Sans 300"/>
                  </a:rPr>
                  <a:t> LCP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6118333" y="3115283"/>
              <a:ext cx="2416486" cy="508000"/>
              <a:chOff x="524387" y="3963629"/>
              <a:chExt cx="2416486" cy="508000"/>
            </a:xfrm>
          </p:grpSpPr>
          <p:pic>
            <p:nvPicPr>
              <p:cNvPr id="11" name="Picture 10" descr="icon_magento.ai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387" y="3963629"/>
                <a:ext cx="508000" cy="508000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F10B826-C435-D444-AE15-4CC76B8FBD7F}"/>
                  </a:ext>
                </a:extLst>
              </p:cNvPr>
              <p:cNvSpPr/>
              <p:nvPr/>
            </p:nvSpPr>
            <p:spPr>
              <a:xfrm>
                <a:off x="1032387" y="4064822"/>
                <a:ext cx="190848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400" dirty="0" err="1">
                    <a:latin typeface="Museo Sans 300"/>
                    <a:cs typeface="Museo Sans 300"/>
                  </a:rPr>
                  <a:t>Magento</a:t>
                </a:r>
                <a:endParaRPr lang="en-AU" sz="1400" dirty="0">
                  <a:latin typeface="Museo Sans 300"/>
                  <a:cs typeface="Museo Sans 30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431389" y="2254983"/>
              <a:ext cx="2416486" cy="531139"/>
              <a:chOff x="3277419" y="2146103"/>
              <a:chExt cx="2416486" cy="531139"/>
            </a:xfrm>
          </p:grpSpPr>
          <p:pic>
            <p:nvPicPr>
              <p:cNvPr id="17" name="Picture 16" descr="icon_keys.ai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7419" y="2169242"/>
                <a:ext cx="508000" cy="508000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F10B826-C435-D444-AE15-4CC76B8FBD7F}"/>
                  </a:ext>
                </a:extLst>
              </p:cNvPr>
              <p:cNvSpPr/>
              <p:nvPr/>
            </p:nvSpPr>
            <p:spPr>
              <a:xfrm>
                <a:off x="3785419" y="2146103"/>
                <a:ext cx="190848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400" dirty="0">
                    <a:latin typeface="Museo Sans 300"/>
                    <a:cs typeface="Museo Sans 300"/>
                  </a:rPr>
                  <a:t>Digital Rights Management</a:t>
                </a:r>
                <a:endParaRPr lang="en-AU" sz="1400" b="0" i="0" u="none" strike="noStrike" dirty="0">
                  <a:effectLst/>
                  <a:latin typeface="Museo Sans 300"/>
                  <a:cs typeface="Museo Sans 30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765423" y="3983648"/>
              <a:ext cx="2416486" cy="508000"/>
              <a:chOff x="3277419" y="3045952"/>
              <a:chExt cx="2416486" cy="508000"/>
            </a:xfrm>
          </p:grpSpPr>
          <p:pic>
            <p:nvPicPr>
              <p:cNvPr id="15" name="Picture 14" descr="icon_wq.ai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7419" y="3045952"/>
                <a:ext cx="508000" cy="508000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F10B826-C435-D444-AE15-4CC76B8FBD7F}"/>
                  </a:ext>
                </a:extLst>
              </p:cNvPr>
              <p:cNvSpPr/>
              <p:nvPr/>
            </p:nvSpPr>
            <p:spPr>
              <a:xfrm>
                <a:off x="3785419" y="3147144"/>
                <a:ext cx="190848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400" dirty="0" err="1">
                    <a:latin typeface="Museo Sans 300"/>
                    <a:cs typeface="Museo Sans 300"/>
                  </a:rPr>
                  <a:t>webqem</a:t>
                </a:r>
                <a:r>
                  <a:rPr lang="en-AU" sz="1400" dirty="0">
                    <a:latin typeface="Museo Sans 300"/>
                    <a:cs typeface="Museo Sans 300"/>
                  </a:rPr>
                  <a:t> eBooks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108972" y="3947858"/>
              <a:ext cx="2416486" cy="508000"/>
              <a:chOff x="3277419" y="3963629"/>
              <a:chExt cx="2416486" cy="508000"/>
            </a:xfrm>
          </p:grpSpPr>
          <p:pic>
            <p:nvPicPr>
              <p:cNvPr id="12" name="Picture 11" descr="icon_shopify.ai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7419" y="3963629"/>
                <a:ext cx="508000" cy="5080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F10B826-C435-D444-AE15-4CC76B8FBD7F}"/>
                  </a:ext>
                </a:extLst>
              </p:cNvPr>
              <p:cNvSpPr/>
              <p:nvPr/>
            </p:nvSpPr>
            <p:spPr>
              <a:xfrm>
                <a:off x="3785419" y="4064822"/>
                <a:ext cx="190848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400" dirty="0" err="1">
                    <a:latin typeface="Museo Sans 300"/>
                    <a:cs typeface="Museo Sans 300"/>
                  </a:rPr>
                  <a:t>Shopify</a:t>
                </a:r>
                <a:endParaRPr lang="en-AU" sz="1400" dirty="0">
                  <a:latin typeface="Museo Sans 300"/>
                  <a:cs typeface="Museo Sans 30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437197" y="3983648"/>
              <a:ext cx="2416486" cy="508000"/>
              <a:chOff x="6194323" y="2169242"/>
              <a:chExt cx="2416486" cy="508000"/>
            </a:xfrm>
          </p:grpSpPr>
          <p:pic>
            <p:nvPicPr>
              <p:cNvPr id="7" name="Picture 6" descr="icon_adobe.ai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4323" y="2169242"/>
                <a:ext cx="508000" cy="508000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F10B826-C435-D444-AE15-4CC76B8FBD7F}"/>
                  </a:ext>
                </a:extLst>
              </p:cNvPr>
              <p:cNvSpPr/>
              <p:nvPr/>
            </p:nvSpPr>
            <p:spPr>
              <a:xfrm>
                <a:off x="6702323" y="2233564"/>
                <a:ext cx="190848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400" dirty="0">
                    <a:latin typeface="Museo Sans 300"/>
                    <a:cs typeface="Museo Sans 300"/>
                  </a:rPr>
                  <a:t>Adobe</a:t>
                </a:r>
                <a:endParaRPr lang="en-AU" sz="1400" b="0" i="0" u="none" strike="noStrike" dirty="0">
                  <a:effectLst/>
                  <a:latin typeface="Museo Sans 300"/>
                  <a:cs typeface="Museo Sans 30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108972" y="2248698"/>
              <a:ext cx="2494340" cy="523220"/>
              <a:chOff x="6194323" y="3035830"/>
              <a:chExt cx="2494340" cy="523220"/>
            </a:xfrm>
          </p:grpSpPr>
          <p:pic>
            <p:nvPicPr>
              <p:cNvPr id="13" name="Picture 12" descr="icon_shopping_cart.ai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4323" y="3045952"/>
                <a:ext cx="508000" cy="50800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F10B826-C435-D444-AE15-4CC76B8FBD7F}"/>
                  </a:ext>
                </a:extLst>
              </p:cNvPr>
              <p:cNvSpPr/>
              <p:nvPr/>
            </p:nvSpPr>
            <p:spPr>
              <a:xfrm>
                <a:off x="6702323" y="3035830"/>
                <a:ext cx="198634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400" dirty="0">
                    <a:latin typeface="Museo Sans 300"/>
                    <a:cs typeface="Museo Sans 300"/>
                  </a:rPr>
                  <a:t>Shopping cart solutions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65423" y="3135494"/>
              <a:ext cx="2416486" cy="508000"/>
              <a:chOff x="6194323" y="3961581"/>
              <a:chExt cx="2416486" cy="508000"/>
            </a:xfrm>
          </p:grpSpPr>
          <p:pic>
            <p:nvPicPr>
              <p:cNvPr id="9" name="Picture 8" descr="icon_book.ai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4323" y="3961581"/>
                <a:ext cx="508000" cy="508000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F10B826-C435-D444-AE15-4CC76B8FBD7F}"/>
                  </a:ext>
                </a:extLst>
              </p:cNvPr>
              <p:cNvSpPr/>
              <p:nvPr/>
            </p:nvSpPr>
            <p:spPr>
              <a:xfrm>
                <a:off x="6702323" y="4064822"/>
                <a:ext cx="190848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400" dirty="0">
                    <a:latin typeface="Museo Sans 300"/>
                    <a:cs typeface="Museo Sans 300"/>
                  </a:rPr>
                  <a:t>eBook readers</a:t>
                </a:r>
                <a:endParaRPr lang="en-AU" sz="1400" b="0" i="0" u="none" strike="noStrike" dirty="0">
                  <a:effectLst/>
                  <a:latin typeface="Museo Sans 300"/>
                  <a:cs typeface="Museo Sans 30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18672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9294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D6FE3957-737F-0B44-B464-2B0B1DCC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094"/>
            <a:ext cx="8229600" cy="952500"/>
          </a:xfrm>
        </p:spPr>
        <p:txBody>
          <a:bodyPr/>
          <a:lstStyle/>
          <a:p>
            <a:pPr defTabSz="342991">
              <a:defRPr/>
            </a:pPr>
            <a:r>
              <a:rPr lang="en-US" dirty="0">
                <a:latin typeface="Museo Slab 500" charset="0"/>
                <a:ea typeface="Museo Slab 500" charset="0"/>
                <a:cs typeface="Museo Slab 500" charset="0"/>
              </a:rPr>
              <a:t>Some of our customers</a:t>
            </a:r>
          </a:p>
        </p:txBody>
      </p:sp>
      <p:pic>
        <p:nvPicPr>
          <p:cNvPr id="7" name="Picture 6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2" y="1736163"/>
            <a:ext cx="1158108" cy="669365"/>
          </a:xfrm>
          <a:prstGeom prst="rect">
            <a:avLst/>
          </a:prstGeom>
        </p:spPr>
      </p:pic>
      <p:pic>
        <p:nvPicPr>
          <p:cNvPr id="8" name="Picture 7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79" y="1491991"/>
            <a:ext cx="1288143" cy="668608"/>
          </a:xfrm>
          <a:prstGeom prst="rect">
            <a:avLst/>
          </a:prstGeom>
        </p:spPr>
      </p:pic>
      <p:pic>
        <p:nvPicPr>
          <p:cNvPr id="9" name="Picture 8" descr="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15" y="1875064"/>
            <a:ext cx="953407" cy="495964"/>
          </a:xfrm>
          <a:prstGeom prst="rect">
            <a:avLst/>
          </a:prstGeom>
        </p:spPr>
      </p:pic>
      <p:pic>
        <p:nvPicPr>
          <p:cNvPr id="10" name="Picture 9" descr="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64" y="2222500"/>
            <a:ext cx="1019629" cy="529053"/>
          </a:xfrm>
          <a:prstGeom prst="rect">
            <a:avLst/>
          </a:prstGeom>
        </p:spPr>
      </p:pic>
      <p:pic>
        <p:nvPicPr>
          <p:cNvPr id="11" name="Picture 10" descr="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64" y="2104456"/>
            <a:ext cx="1044121" cy="656168"/>
          </a:xfrm>
          <a:prstGeom prst="rect">
            <a:avLst/>
          </a:prstGeom>
        </p:spPr>
      </p:pic>
      <p:pic>
        <p:nvPicPr>
          <p:cNvPr id="14" name="Picture 13" descr="6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50" y="1437822"/>
            <a:ext cx="729343" cy="492593"/>
          </a:xfrm>
          <a:prstGeom prst="rect">
            <a:avLst/>
          </a:prstGeom>
        </p:spPr>
      </p:pic>
      <p:pic>
        <p:nvPicPr>
          <p:cNvPr id="16" name="Picture 15" descr="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14" y="1303586"/>
            <a:ext cx="888093" cy="432577"/>
          </a:xfrm>
          <a:prstGeom prst="rect">
            <a:avLst/>
          </a:prstGeom>
        </p:spPr>
      </p:pic>
      <p:pic>
        <p:nvPicPr>
          <p:cNvPr id="17" name="Picture 16" descr="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14" y="1846874"/>
            <a:ext cx="989693" cy="498539"/>
          </a:xfrm>
          <a:prstGeom prst="rect">
            <a:avLst/>
          </a:prstGeom>
        </p:spPr>
      </p:pic>
      <p:pic>
        <p:nvPicPr>
          <p:cNvPr id="18" name="Picture 17" descr="1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86" y="2095858"/>
            <a:ext cx="1149350" cy="550340"/>
          </a:xfrm>
          <a:prstGeom prst="rect">
            <a:avLst/>
          </a:prstGeom>
        </p:spPr>
      </p:pic>
      <p:pic>
        <p:nvPicPr>
          <p:cNvPr id="19" name="Picture 18" descr="1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85" y="1729485"/>
            <a:ext cx="1147536" cy="493015"/>
          </a:xfrm>
          <a:prstGeom prst="rect">
            <a:avLst/>
          </a:prstGeom>
        </p:spPr>
      </p:pic>
      <p:pic>
        <p:nvPicPr>
          <p:cNvPr id="22" name="Picture 21" descr="14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86" y="1505522"/>
            <a:ext cx="906236" cy="461282"/>
          </a:xfrm>
          <a:prstGeom prst="rect">
            <a:avLst/>
          </a:prstGeom>
        </p:spPr>
      </p:pic>
      <p:pic>
        <p:nvPicPr>
          <p:cNvPr id="23" name="Picture 22" descr="1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4" y="1733007"/>
            <a:ext cx="706664" cy="467594"/>
          </a:xfrm>
          <a:prstGeom prst="rect">
            <a:avLst/>
          </a:prstGeom>
        </p:spPr>
      </p:pic>
      <p:pic>
        <p:nvPicPr>
          <p:cNvPr id="24" name="Picture 23" descr="1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6" y="2483757"/>
            <a:ext cx="1270000" cy="635000"/>
          </a:xfrm>
          <a:prstGeom prst="rect">
            <a:avLst/>
          </a:prstGeom>
        </p:spPr>
      </p:pic>
      <p:pic>
        <p:nvPicPr>
          <p:cNvPr id="26" name="Picture 25" descr="18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28" y="3324678"/>
            <a:ext cx="757158" cy="604157"/>
          </a:xfrm>
          <a:prstGeom prst="rect">
            <a:avLst/>
          </a:prstGeom>
        </p:spPr>
      </p:pic>
      <p:pic>
        <p:nvPicPr>
          <p:cNvPr id="27" name="Picture 26" descr="19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93" y="3802744"/>
            <a:ext cx="980621" cy="492296"/>
          </a:xfrm>
          <a:prstGeom prst="rect">
            <a:avLst/>
          </a:prstGeom>
        </p:spPr>
      </p:pic>
      <p:pic>
        <p:nvPicPr>
          <p:cNvPr id="28" name="Picture 27" descr="20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36" y="3503158"/>
            <a:ext cx="976993" cy="599171"/>
          </a:xfrm>
          <a:prstGeom prst="rect">
            <a:avLst/>
          </a:prstGeom>
        </p:spPr>
      </p:pic>
      <p:pic>
        <p:nvPicPr>
          <p:cNvPr id="29" name="Picture 28" descr="21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6" y="4004876"/>
            <a:ext cx="887764" cy="580328"/>
          </a:xfrm>
          <a:prstGeom prst="rect">
            <a:avLst/>
          </a:prstGeom>
        </p:spPr>
      </p:pic>
      <p:pic>
        <p:nvPicPr>
          <p:cNvPr id="30" name="Picture 29" descr="22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657" y="3893457"/>
            <a:ext cx="860879" cy="5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37893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9294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D6FE3957-737F-0B44-B464-2B0B1DCC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094"/>
            <a:ext cx="8229600" cy="952500"/>
          </a:xfrm>
        </p:spPr>
        <p:txBody>
          <a:bodyPr/>
          <a:lstStyle/>
          <a:p>
            <a:pPr defTabSz="342991">
              <a:defRPr/>
            </a:pPr>
            <a:r>
              <a:rPr lang="en-US" dirty="0">
                <a:latin typeface="Museo Slab 500" charset="0"/>
                <a:ea typeface="Museo Slab 500" charset="0"/>
                <a:cs typeface="Museo Slab 500" charset="0"/>
              </a:rPr>
              <a:t>Partnership</a:t>
            </a:r>
          </a:p>
        </p:txBody>
      </p:sp>
      <p:pic>
        <p:nvPicPr>
          <p:cNvPr id="2" name="Picture 1" descr="NY_DIT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7" y="977968"/>
            <a:ext cx="3185160" cy="3406140"/>
          </a:xfrm>
          <a:prstGeom prst="rect">
            <a:avLst/>
          </a:prstGeom>
        </p:spPr>
      </p:pic>
      <p:pic>
        <p:nvPicPr>
          <p:cNvPr id="3" name="Picture 2" descr="Syd_Webqem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0" y="2077272"/>
            <a:ext cx="3185160" cy="340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70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e_soluti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/>
          <a:stretch/>
        </p:blipFill>
        <p:spPr>
          <a:xfrm>
            <a:off x="0" y="-1"/>
            <a:ext cx="9144000" cy="5252757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00CA02B-A3C7-034E-9F86-45EF3DC1AA45}"/>
              </a:ext>
            </a:extLst>
          </p:cNvPr>
          <p:cNvSpPr txBox="1">
            <a:spLocks/>
          </p:cNvSpPr>
          <p:nvPr/>
        </p:nvSpPr>
        <p:spPr>
          <a:xfrm>
            <a:off x="457200" y="560760"/>
            <a:ext cx="41148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spc="0">
                <a:solidFill>
                  <a:schemeClr val="tx1"/>
                </a:solidFill>
                <a:latin typeface="Museo Slab 50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Out of the </a:t>
            </a:r>
          </a:p>
          <a:p>
            <a:r>
              <a:rPr lang="en-US" dirty="0">
                <a:solidFill>
                  <a:schemeClr val="bg1"/>
                </a:solidFill>
              </a:rPr>
              <a:t>box solution</a:t>
            </a:r>
          </a:p>
        </p:txBody>
      </p:sp>
    </p:spTree>
    <p:extLst>
      <p:ext uri="{BB962C8B-B14F-4D97-AF65-F5344CB8AC3E}">
        <p14:creationId xmlns:p14="http://schemas.microsoft.com/office/powerpoint/2010/main" val="64732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624D5810-2DCD-0D48-AA27-7EF64A1F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680"/>
            <a:ext cx="8344746" cy="952500"/>
          </a:xfrm>
        </p:spPr>
        <p:txBody>
          <a:bodyPr/>
          <a:lstStyle/>
          <a:p>
            <a:pPr defTabSz="342991">
              <a:defRPr/>
            </a:pPr>
            <a:r>
              <a:rPr lang="en-US" dirty="0">
                <a:latin typeface="Museo Slab 500" charset="0"/>
                <a:ea typeface="Museo Slab 500" charset="0"/>
                <a:cs typeface="Museo Slab 500" charset="0"/>
              </a:rPr>
              <a:t>How it works | Put simply</a:t>
            </a:r>
          </a:p>
        </p:txBody>
      </p:sp>
    </p:spTree>
    <p:extLst>
      <p:ext uri="{BB962C8B-B14F-4D97-AF65-F5344CB8AC3E}">
        <p14:creationId xmlns:p14="http://schemas.microsoft.com/office/powerpoint/2010/main" val="415912521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webqem">
  <a:themeElements>
    <a:clrScheme name="webqem">
      <a:dk1>
        <a:srgbClr val="404040"/>
      </a:dk1>
      <a:lt1>
        <a:sysClr val="window" lastClr="FFFFFF"/>
      </a:lt1>
      <a:dk2>
        <a:srgbClr val="404040"/>
      </a:dk2>
      <a:lt2>
        <a:srgbClr val="CECECE"/>
      </a:lt2>
      <a:accent1>
        <a:srgbClr val="FD8608"/>
      </a:accent1>
      <a:accent2>
        <a:srgbClr val="5D5D5D"/>
      </a:accent2>
      <a:accent3>
        <a:srgbClr val="9EBB06"/>
      </a:accent3>
      <a:accent4>
        <a:srgbClr val="000000"/>
      </a:accent4>
      <a:accent5>
        <a:srgbClr val="48B7DB"/>
      </a:accent5>
      <a:accent6>
        <a:srgbClr val="F79646"/>
      </a:accent6>
      <a:hlink>
        <a:srgbClr val="FF9900"/>
      </a:hlink>
      <a:folHlink>
        <a:srgbClr val="2B54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26828</TotalTime>
  <Words>332</Words>
  <Application>Microsoft Macintosh PowerPoint</Application>
  <PresentationFormat>On-screen Show (16:10)</PresentationFormat>
  <Paragraphs>99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Museo Sans 100</vt:lpstr>
      <vt:lpstr>Museo Sans 300</vt:lpstr>
      <vt:lpstr>Museo Sans 500</vt:lpstr>
      <vt:lpstr>Museo Sans 700</vt:lpstr>
      <vt:lpstr>Museo Slab 300</vt:lpstr>
      <vt:lpstr>Museo Slab 300 Italic</vt:lpstr>
      <vt:lpstr>Museo Slab 500</vt:lpstr>
      <vt:lpstr>Museo Slab 500 Italic</vt:lpstr>
      <vt:lpstr>webqem</vt:lpstr>
      <vt:lpstr>PowerPoint Presentation</vt:lpstr>
      <vt:lpstr>eBook Platform Solutions </vt:lpstr>
      <vt:lpstr>PowerPoint Presentation</vt:lpstr>
      <vt:lpstr>PowerPoint Presentation</vt:lpstr>
      <vt:lpstr>PowerPoint Presentation</vt:lpstr>
      <vt:lpstr>Some of our customers</vt:lpstr>
      <vt:lpstr>Partnership</vt:lpstr>
      <vt:lpstr>PowerPoint Presentation</vt:lpstr>
      <vt:lpstr>How it works | Put simply</vt:lpstr>
      <vt:lpstr>How it works | Put simply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Gavin Perry</cp:lastModifiedBy>
  <cp:revision>557</cp:revision>
  <cp:lastPrinted>2018-05-01T04:24:19Z</cp:lastPrinted>
  <dcterms:created xsi:type="dcterms:W3CDTF">2010-04-12T23:12:02Z</dcterms:created>
  <dcterms:modified xsi:type="dcterms:W3CDTF">2019-06-24T11:45:18Z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