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</p:sldMasterIdLst>
  <p:sldIdLst>
    <p:sldId id="256" r:id="rId2"/>
    <p:sldId id="258" r:id="rId3"/>
    <p:sldId id="259" r:id="rId4"/>
    <p:sldId id="261" r:id="rId5"/>
    <p:sldId id="262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30"/>
  </p:normalViewPr>
  <p:slideViewPr>
    <p:cSldViewPr snapToGrid="0" snapToObjects="1">
      <p:cViewPr varScale="1">
        <p:scale>
          <a:sx n="97" d="100"/>
          <a:sy n="97" d="100"/>
        </p:scale>
        <p:origin x="6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14.svg"/><Relationship Id="rId1" Type="http://schemas.openxmlformats.org/officeDocument/2006/relationships/image" Target="../media/image23.png"/><Relationship Id="rId6" Type="http://schemas.openxmlformats.org/officeDocument/2006/relationships/image" Target="../media/image18.svg"/><Relationship Id="rId5" Type="http://schemas.openxmlformats.org/officeDocument/2006/relationships/image" Target="../media/image25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A12E4B-449A-43BA-934A-5B266252EE8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8A5FC429-8EFA-494F-A7FA-4E8FB9F3D614}">
      <dgm:prSet/>
      <dgm:spPr/>
      <dgm:t>
        <a:bodyPr/>
        <a:lstStyle/>
        <a:p>
          <a:r>
            <a:rPr lang="en-US" dirty="0"/>
            <a:t>Users:  wide reading system support is required.</a:t>
          </a:r>
        </a:p>
      </dgm:t>
    </dgm:pt>
    <dgm:pt modelId="{36D92FE0-6436-4280-8E2C-E0EB21A069A6}" type="parTrans" cxnId="{2E2C2978-0C8D-45F6-9F1D-8011DC4F5716}">
      <dgm:prSet/>
      <dgm:spPr/>
      <dgm:t>
        <a:bodyPr/>
        <a:lstStyle/>
        <a:p>
          <a:endParaRPr lang="en-US"/>
        </a:p>
      </dgm:t>
    </dgm:pt>
    <dgm:pt modelId="{E763F471-E868-4950-8738-685A9F288651}" type="sibTrans" cxnId="{2E2C2978-0C8D-45F6-9F1D-8011DC4F5716}">
      <dgm:prSet/>
      <dgm:spPr/>
      <dgm:t>
        <a:bodyPr/>
        <a:lstStyle/>
        <a:p>
          <a:endParaRPr lang="en-US"/>
        </a:p>
      </dgm:t>
    </dgm:pt>
    <dgm:pt modelId="{214060E8-EB6B-49E5-BF68-B35E55BFF7DB}">
      <dgm:prSet/>
      <dgm:spPr/>
      <dgm:t>
        <a:bodyPr/>
        <a:lstStyle/>
        <a:p>
          <a:r>
            <a:rPr lang="en-US" dirty="0"/>
            <a:t>Reading systems developers: sufficient volume of content is required.</a:t>
          </a:r>
        </a:p>
      </dgm:t>
    </dgm:pt>
    <dgm:pt modelId="{8975ED66-86EB-4C5B-B4E7-EE5C78592C4C}" type="parTrans" cxnId="{6B926D0F-8A2C-44B8-B1FB-D4498C1D6D5E}">
      <dgm:prSet/>
      <dgm:spPr/>
      <dgm:t>
        <a:bodyPr/>
        <a:lstStyle/>
        <a:p>
          <a:endParaRPr lang="en-US"/>
        </a:p>
      </dgm:t>
    </dgm:pt>
    <dgm:pt modelId="{1E704232-7094-46D0-8B7A-51E7B89368CE}" type="sibTrans" cxnId="{6B926D0F-8A2C-44B8-B1FB-D4498C1D6D5E}">
      <dgm:prSet/>
      <dgm:spPr/>
      <dgm:t>
        <a:bodyPr/>
        <a:lstStyle/>
        <a:p>
          <a:endParaRPr lang="en-US"/>
        </a:p>
      </dgm:t>
    </dgm:pt>
    <dgm:pt modelId="{F55DF31C-C5A9-4958-915A-C439A4BDB5DC}">
      <dgm:prSet/>
      <dgm:spPr/>
      <dgm:t>
        <a:bodyPr/>
        <a:lstStyle/>
        <a:p>
          <a:r>
            <a:rPr lang="en-US" dirty="0"/>
            <a:t>Publishers: low development costs are required.</a:t>
          </a:r>
        </a:p>
      </dgm:t>
    </dgm:pt>
    <dgm:pt modelId="{378A7EAE-A393-4F1F-A09B-7B3502A7592B}" type="parTrans" cxnId="{F4FB3CE2-1D7E-4CE2-8181-856253F0112A}">
      <dgm:prSet/>
      <dgm:spPr/>
      <dgm:t>
        <a:bodyPr/>
        <a:lstStyle/>
        <a:p>
          <a:endParaRPr lang="en-US"/>
        </a:p>
      </dgm:t>
    </dgm:pt>
    <dgm:pt modelId="{04E9F7A2-D28F-4E82-BBAD-5C634E1B551B}" type="sibTrans" cxnId="{F4FB3CE2-1D7E-4CE2-8181-856253F0112A}">
      <dgm:prSet/>
      <dgm:spPr/>
      <dgm:t>
        <a:bodyPr/>
        <a:lstStyle/>
        <a:p>
          <a:endParaRPr lang="en-US"/>
        </a:p>
      </dgm:t>
    </dgm:pt>
    <dgm:pt modelId="{CF44BFA7-8967-4611-8965-C61AEAF1747F}">
      <dgm:prSet/>
      <dgm:spPr/>
      <dgm:t>
        <a:bodyPr/>
        <a:lstStyle/>
        <a:p>
          <a:r>
            <a:rPr lang="en-US" dirty="0"/>
            <a:t>To lower the costs: reduce the amount of technical people required between the artist and the reader.</a:t>
          </a:r>
        </a:p>
      </dgm:t>
    </dgm:pt>
    <dgm:pt modelId="{432CFA40-D3C1-435B-AEBC-DD63F0434031}" type="parTrans" cxnId="{A6B8881F-AC27-4F78-B353-47893950490B}">
      <dgm:prSet/>
      <dgm:spPr/>
      <dgm:t>
        <a:bodyPr/>
        <a:lstStyle/>
        <a:p>
          <a:endParaRPr lang="en-US"/>
        </a:p>
      </dgm:t>
    </dgm:pt>
    <dgm:pt modelId="{5131297E-3B26-4127-A6F6-7C6628A1F548}" type="sibTrans" cxnId="{A6B8881F-AC27-4F78-B353-47893950490B}">
      <dgm:prSet/>
      <dgm:spPr/>
      <dgm:t>
        <a:bodyPr/>
        <a:lstStyle/>
        <a:p>
          <a:endParaRPr lang="en-US"/>
        </a:p>
      </dgm:t>
    </dgm:pt>
    <dgm:pt modelId="{8FB8385B-BE3E-4B41-9859-A2A3F2FD1643}">
      <dgm:prSet/>
      <dgm:spPr/>
      <dgm:t>
        <a:bodyPr/>
        <a:lstStyle/>
        <a:p>
          <a:r>
            <a:rPr lang="en-US" dirty="0"/>
            <a:t>To minimize technical assistance to authors: easy-to-use authoring tools are needed.</a:t>
          </a:r>
        </a:p>
      </dgm:t>
    </dgm:pt>
    <dgm:pt modelId="{2A17C211-25B5-4E4C-A476-4B98517EA314}" type="parTrans" cxnId="{77FEDE45-7189-4C3D-974B-AE73B48C6680}">
      <dgm:prSet/>
      <dgm:spPr/>
      <dgm:t>
        <a:bodyPr/>
        <a:lstStyle/>
        <a:p>
          <a:endParaRPr lang="en-US"/>
        </a:p>
      </dgm:t>
    </dgm:pt>
    <dgm:pt modelId="{080F5439-FAB7-4BC6-9ABA-1FC1D524D550}" type="sibTrans" cxnId="{77FEDE45-7189-4C3D-974B-AE73B48C6680}">
      <dgm:prSet/>
      <dgm:spPr/>
      <dgm:t>
        <a:bodyPr/>
        <a:lstStyle/>
        <a:p>
          <a:endParaRPr lang="en-US"/>
        </a:p>
      </dgm:t>
    </dgm:pt>
    <dgm:pt modelId="{DC32AAF6-CC89-4DDF-918E-86068C7B80A3}" type="pres">
      <dgm:prSet presAssocID="{3EA12E4B-449A-43BA-934A-5B266252EE86}" presName="root" presStyleCnt="0">
        <dgm:presLayoutVars>
          <dgm:dir/>
          <dgm:resizeHandles val="exact"/>
        </dgm:presLayoutVars>
      </dgm:prSet>
      <dgm:spPr/>
    </dgm:pt>
    <dgm:pt modelId="{3B5D115A-0479-49E1-95AF-16799E3CD420}" type="pres">
      <dgm:prSet presAssocID="{8A5FC429-8EFA-494F-A7FA-4E8FB9F3D614}" presName="compNode" presStyleCnt="0"/>
      <dgm:spPr/>
    </dgm:pt>
    <dgm:pt modelId="{BC93C8C8-7132-416B-9530-7BA5FBF3E55E}" type="pres">
      <dgm:prSet presAssocID="{8A5FC429-8EFA-494F-A7FA-4E8FB9F3D614}" presName="bgRect" presStyleLbl="bgShp" presStyleIdx="0" presStyleCnt="5"/>
      <dgm:spPr/>
    </dgm:pt>
    <dgm:pt modelId="{614DBE4C-5C1D-42B7-A52C-B4084E3DCDBF}" type="pres">
      <dgm:prSet presAssocID="{8A5FC429-8EFA-494F-A7FA-4E8FB9F3D614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A37CC0DF-D9EF-4D93-A251-50AF74120FDA}" type="pres">
      <dgm:prSet presAssocID="{8A5FC429-8EFA-494F-A7FA-4E8FB9F3D614}" presName="spaceRect" presStyleCnt="0"/>
      <dgm:spPr/>
    </dgm:pt>
    <dgm:pt modelId="{42CC252E-8FE0-4EDA-9E64-F6F8D629528B}" type="pres">
      <dgm:prSet presAssocID="{8A5FC429-8EFA-494F-A7FA-4E8FB9F3D614}" presName="parTx" presStyleLbl="revTx" presStyleIdx="0" presStyleCnt="5">
        <dgm:presLayoutVars>
          <dgm:chMax val="0"/>
          <dgm:chPref val="0"/>
        </dgm:presLayoutVars>
      </dgm:prSet>
      <dgm:spPr/>
    </dgm:pt>
    <dgm:pt modelId="{90A93AFE-2695-466A-97A9-3C4FF84F3319}" type="pres">
      <dgm:prSet presAssocID="{E763F471-E868-4950-8738-685A9F288651}" presName="sibTrans" presStyleCnt="0"/>
      <dgm:spPr/>
    </dgm:pt>
    <dgm:pt modelId="{D26B9C64-A945-41F8-8EB5-B5B15EF463BA}" type="pres">
      <dgm:prSet presAssocID="{214060E8-EB6B-49E5-BF68-B35E55BFF7DB}" presName="compNode" presStyleCnt="0"/>
      <dgm:spPr/>
    </dgm:pt>
    <dgm:pt modelId="{7A4F56AD-D9D7-4AE3-AF44-41DE8874CDA6}" type="pres">
      <dgm:prSet presAssocID="{214060E8-EB6B-49E5-BF68-B35E55BFF7DB}" presName="bgRect" presStyleLbl="bgShp" presStyleIdx="1" presStyleCnt="5"/>
      <dgm:spPr/>
    </dgm:pt>
    <dgm:pt modelId="{A49BE0DF-B017-4CA0-AE09-8833759EA1AD}" type="pres">
      <dgm:prSet presAssocID="{214060E8-EB6B-49E5-BF68-B35E55BFF7DB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 on Shelf"/>
        </a:ext>
      </dgm:extLst>
    </dgm:pt>
    <dgm:pt modelId="{AE5054DC-27E5-415B-9A32-5C0C84C7023B}" type="pres">
      <dgm:prSet presAssocID="{214060E8-EB6B-49E5-BF68-B35E55BFF7DB}" presName="spaceRect" presStyleCnt="0"/>
      <dgm:spPr/>
    </dgm:pt>
    <dgm:pt modelId="{9303348F-A57B-42FC-B6A7-C7E10C84B56D}" type="pres">
      <dgm:prSet presAssocID="{214060E8-EB6B-49E5-BF68-B35E55BFF7DB}" presName="parTx" presStyleLbl="revTx" presStyleIdx="1" presStyleCnt="5">
        <dgm:presLayoutVars>
          <dgm:chMax val="0"/>
          <dgm:chPref val="0"/>
        </dgm:presLayoutVars>
      </dgm:prSet>
      <dgm:spPr/>
    </dgm:pt>
    <dgm:pt modelId="{B6817B76-657E-4E69-9F44-E3E637A59219}" type="pres">
      <dgm:prSet presAssocID="{1E704232-7094-46D0-8B7A-51E7B89368CE}" presName="sibTrans" presStyleCnt="0"/>
      <dgm:spPr/>
    </dgm:pt>
    <dgm:pt modelId="{B2713B02-088F-4939-A329-EB1C57A53A0D}" type="pres">
      <dgm:prSet presAssocID="{F55DF31C-C5A9-4958-915A-C439A4BDB5DC}" presName="compNode" presStyleCnt="0"/>
      <dgm:spPr/>
    </dgm:pt>
    <dgm:pt modelId="{94DC887C-4CF3-4F78-8524-2CDB2D4855B2}" type="pres">
      <dgm:prSet presAssocID="{F55DF31C-C5A9-4958-915A-C439A4BDB5DC}" presName="bgRect" presStyleLbl="bgShp" presStyleIdx="2" presStyleCnt="5"/>
      <dgm:spPr/>
    </dgm:pt>
    <dgm:pt modelId="{B5883009-4801-41EC-AF95-ED548045D911}" type="pres">
      <dgm:prSet presAssocID="{F55DF31C-C5A9-4958-915A-C439A4BDB5DC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662D3CC0-B6FE-440D-9CAF-9666315AF780}" type="pres">
      <dgm:prSet presAssocID="{F55DF31C-C5A9-4958-915A-C439A4BDB5DC}" presName="spaceRect" presStyleCnt="0"/>
      <dgm:spPr/>
    </dgm:pt>
    <dgm:pt modelId="{35DED407-295E-4232-B886-7F0414587D64}" type="pres">
      <dgm:prSet presAssocID="{F55DF31C-C5A9-4958-915A-C439A4BDB5DC}" presName="parTx" presStyleLbl="revTx" presStyleIdx="2" presStyleCnt="5">
        <dgm:presLayoutVars>
          <dgm:chMax val="0"/>
          <dgm:chPref val="0"/>
        </dgm:presLayoutVars>
      </dgm:prSet>
      <dgm:spPr/>
    </dgm:pt>
    <dgm:pt modelId="{D4607ACE-1D21-4A9F-98CE-1BA049E68D64}" type="pres">
      <dgm:prSet presAssocID="{04E9F7A2-D28F-4E82-BBAD-5C634E1B551B}" presName="sibTrans" presStyleCnt="0"/>
      <dgm:spPr/>
    </dgm:pt>
    <dgm:pt modelId="{C7E73F00-6484-445B-8207-F9B3B373E723}" type="pres">
      <dgm:prSet presAssocID="{CF44BFA7-8967-4611-8965-C61AEAF1747F}" presName="compNode" presStyleCnt="0"/>
      <dgm:spPr/>
    </dgm:pt>
    <dgm:pt modelId="{F4612A31-22ED-4CE8-8FE3-6EA493576AD8}" type="pres">
      <dgm:prSet presAssocID="{CF44BFA7-8967-4611-8965-C61AEAF1747F}" presName="bgRect" presStyleLbl="bgShp" presStyleIdx="3" presStyleCnt="5"/>
      <dgm:spPr/>
    </dgm:pt>
    <dgm:pt modelId="{0F4E6A3C-6940-46AC-9B88-A33DE15B81AC}" type="pres">
      <dgm:prSet presAssocID="{CF44BFA7-8967-4611-8965-C61AEAF1747F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ble"/>
        </a:ext>
      </dgm:extLst>
    </dgm:pt>
    <dgm:pt modelId="{2ADDD33B-FC27-48DD-87C6-4C8FDAF7C7B4}" type="pres">
      <dgm:prSet presAssocID="{CF44BFA7-8967-4611-8965-C61AEAF1747F}" presName="spaceRect" presStyleCnt="0"/>
      <dgm:spPr/>
    </dgm:pt>
    <dgm:pt modelId="{B4F1D42A-CF19-4D51-B37F-E475E5D95E33}" type="pres">
      <dgm:prSet presAssocID="{CF44BFA7-8967-4611-8965-C61AEAF1747F}" presName="parTx" presStyleLbl="revTx" presStyleIdx="3" presStyleCnt="5">
        <dgm:presLayoutVars>
          <dgm:chMax val="0"/>
          <dgm:chPref val="0"/>
        </dgm:presLayoutVars>
      </dgm:prSet>
      <dgm:spPr/>
    </dgm:pt>
    <dgm:pt modelId="{753F1231-9F30-441C-BFAA-F164A22E63F6}" type="pres">
      <dgm:prSet presAssocID="{5131297E-3B26-4127-A6F6-7C6628A1F548}" presName="sibTrans" presStyleCnt="0"/>
      <dgm:spPr/>
    </dgm:pt>
    <dgm:pt modelId="{B56588A5-1222-467A-8EC9-0F3C21E9E246}" type="pres">
      <dgm:prSet presAssocID="{8FB8385B-BE3E-4B41-9859-A2A3F2FD1643}" presName="compNode" presStyleCnt="0"/>
      <dgm:spPr/>
    </dgm:pt>
    <dgm:pt modelId="{4EA9A31B-BC43-4DDC-88D9-A61FF547C14C}" type="pres">
      <dgm:prSet presAssocID="{8FB8385B-BE3E-4B41-9859-A2A3F2FD1643}" presName="bgRect" presStyleLbl="bgShp" presStyleIdx="4" presStyleCnt="5"/>
      <dgm:spPr/>
    </dgm:pt>
    <dgm:pt modelId="{C3F7E9EC-A9CC-473B-8E5F-60B2AA854533}" type="pres">
      <dgm:prSet presAssocID="{8FB8385B-BE3E-4B41-9859-A2A3F2FD1643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7EFE08D5-E4A2-4782-9F3D-DB7D627BE295}" type="pres">
      <dgm:prSet presAssocID="{8FB8385B-BE3E-4B41-9859-A2A3F2FD1643}" presName="spaceRect" presStyleCnt="0"/>
      <dgm:spPr/>
    </dgm:pt>
    <dgm:pt modelId="{99078ECF-17E1-40C3-9B52-65B293E17DF9}" type="pres">
      <dgm:prSet presAssocID="{8FB8385B-BE3E-4B41-9859-A2A3F2FD1643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2231E907-57D8-4B24-998B-B098130714A1}" type="presOf" srcId="{8FB8385B-BE3E-4B41-9859-A2A3F2FD1643}" destId="{99078ECF-17E1-40C3-9B52-65B293E17DF9}" srcOrd="0" destOrd="0" presId="urn:microsoft.com/office/officeart/2018/2/layout/IconVerticalSolidList"/>
    <dgm:cxn modelId="{6B926D0F-8A2C-44B8-B1FB-D4498C1D6D5E}" srcId="{3EA12E4B-449A-43BA-934A-5B266252EE86}" destId="{214060E8-EB6B-49E5-BF68-B35E55BFF7DB}" srcOrd="1" destOrd="0" parTransId="{8975ED66-86EB-4C5B-B4E7-EE5C78592C4C}" sibTransId="{1E704232-7094-46D0-8B7A-51E7B89368CE}"/>
    <dgm:cxn modelId="{A6B8881F-AC27-4F78-B353-47893950490B}" srcId="{3EA12E4B-449A-43BA-934A-5B266252EE86}" destId="{CF44BFA7-8967-4611-8965-C61AEAF1747F}" srcOrd="3" destOrd="0" parTransId="{432CFA40-D3C1-435B-AEBC-DD63F0434031}" sibTransId="{5131297E-3B26-4127-A6F6-7C6628A1F548}"/>
    <dgm:cxn modelId="{4F96CD34-5638-43CF-B383-5CDBB326E9CD}" type="presOf" srcId="{8A5FC429-8EFA-494F-A7FA-4E8FB9F3D614}" destId="{42CC252E-8FE0-4EDA-9E64-F6F8D629528B}" srcOrd="0" destOrd="0" presId="urn:microsoft.com/office/officeart/2018/2/layout/IconVerticalSolidList"/>
    <dgm:cxn modelId="{77FEDE45-7189-4C3D-974B-AE73B48C6680}" srcId="{3EA12E4B-449A-43BA-934A-5B266252EE86}" destId="{8FB8385B-BE3E-4B41-9859-A2A3F2FD1643}" srcOrd="4" destOrd="0" parTransId="{2A17C211-25B5-4E4C-A476-4B98517EA314}" sibTransId="{080F5439-FAB7-4BC6-9ABA-1FC1D524D550}"/>
    <dgm:cxn modelId="{C5E3C158-3A83-4E5B-A8F7-1EF2F003EDD4}" type="presOf" srcId="{F55DF31C-C5A9-4958-915A-C439A4BDB5DC}" destId="{35DED407-295E-4232-B886-7F0414587D64}" srcOrd="0" destOrd="0" presId="urn:microsoft.com/office/officeart/2018/2/layout/IconVerticalSolidList"/>
    <dgm:cxn modelId="{2E2C2978-0C8D-45F6-9F1D-8011DC4F5716}" srcId="{3EA12E4B-449A-43BA-934A-5B266252EE86}" destId="{8A5FC429-8EFA-494F-A7FA-4E8FB9F3D614}" srcOrd="0" destOrd="0" parTransId="{36D92FE0-6436-4280-8E2C-E0EB21A069A6}" sibTransId="{E763F471-E868-4950-8738-685A9F288651}"/>
    <dgm:cxn modelId="{E516EEC6-EB22-4250-9A88-C6E470924C58}" type="presOf" srcId="{3EA12E4B-449A-43BA-934A-5B266252EE86}" destId="{DC32AAF6-CC89-4DDF-918E-86068C7B80A3}" srcOrd="0" destOrd="0" presId="urn:microsoft.com/office/officeart/2018/2/layout/IconVerticalSolidList"/>
    <dgm:cxn modelId="{2EE184DA-2F97-46B9-BDF7-01701116CDA1}" type="presOf" srcId="{214060E8-EB6B-49E5-BF68-B35E55BFF7DB}" destId="{9303348F-A57B-42FC-B6A7-C7E10C84B56D}" srcOrd="0" destOrd="0" presId="urn:microsoft.com/office/officeart/2018/2/layout/IconVerticalSolidList"/>
    <dgm:cxn modelId="{F4FB3CE2-1D7E-4CE2-8181-856253F0112A}" srcId="{3EA12E4B-449A-43BA-934A-5B266252EE86}" destId="{F55DF31C-C5A9-4958-915A-C439A4BDB5DC}" srcOrd="2" destOrd="0" parTransId="{378A7EAE-A393-4F1F-A09B-7B3502A7592B}" sibTransId="{04E9F7A2-D28F-4E82-BBAD-5C634E1B551B}"/>
    <dgm:cxn modelId="{C49023F5-5E5C-4A1A-B044-41A46693FF1B}" type="presOf" srcId="{CF44BFA7-8967-4611-8965-C61AEAF1747F}" destId="{B4F1D42A-CF19-4D51-B37F-E475E5D95E33}" srcOrd="0" destOrd="0" presId="urn:microsoft.com/office/officeart/2018/2/layout/IconVerticalSolidList"/>
    <dgm:cxn modelId="{45029610-30EF-4218-8ED6-E716EF013A6C}" type="presParOf" srcId="{DC32AAF6-CC89-4DDF-918E-86068C7B80A3}" destId="{3B5D115A-0479-49E1-95AF-16799E3CD420}" srcOrd="0" destOrd="0" presId="urn:microsoft.com/office/officeart/2018/2/layout/IconVerticalSolidList"/>
    <dgm:cxn modelId="{40E4842F-5172-4B63-87BD-271578DEB0BC}" type="presParOf" srcId="{3B5D115A-0479-49E1-95AF-16799E3CD420}" destId="{BC93C8C8-7132-416B-9530-7BA5FBF3E55E}" srcOrd="0" destOrd="0" presId="urn:microsoft.com/office/officeart/2018/2/layout/IconVerticalSolidList"/>
    <dgm:cxn modelId="{E90423D8-98EE-4094-8032-65B1B0EC951D}" type="presParOf" srcId="{3B5D115A-0479-49E1-95AF-16799E3CD420}" destId="{614DBE4C-5C1D-42B7-A52C-B4084E3DCDBF}" srcOrd="1" destOrd="0" presId="urn:microsoft.com/office/officeart/2018/2/layout/IconVerticalSolidList"/>
    <dgm:cxn modelId="{BDD8E4B6-EF91-4421-B584-9BA8CCA23004}" type="presParOf" srcId="{3B5D115A-0479-49E1-95AF-16799E3CD420}" destId="{A37CC0DF-D9EF-4D93-A251-50AF74120FDA}" srcOrd="2" destOrd="0" presId="urn:microsoft.com/office/officeart/2018/2/layout/IconVerticalSolidList"/>
    <dgm:cxn modelId="{0CD1B559-1F2B-4FC1-84D3-E01646E35078}" type="presParOf" srcId="{3B5D115A-0479-49E1-95AF-16799E3CD420}" destId="{42CC252E-8FE0-4EDA-9E64-F6F8D629528B}" srcOrd="3" destOrd="0" presId="urn:microsoft.com/office/officeart/2018/2/layout/IconVerticalSolidList"/>
    <dgm:cxn modelId="{EBE31E55-14AA-42E8-A09D-92BF61CEEF62}" type="presParOf" srcId="{DC32AAF6-CC89-4DDF-918E-86068C7B80A3}" destId="{90A93AFE-2695-466A-97A9-3C4FF84F3319}" srcOrd="1" destOrd="0" presId="urn:microsoft.com/office/officeart/2018/2/layout/IconVerticalSolidList"/>
    <dgm:cxn modelId="{723B1924-53AF-4730-B527-4FF468BE0FD7}" type="presParOf" srcId="{DC32AAF6-CC89-4DDF-918E-86068C7B80A3}" destId="{D26B9C64-A945-41F8-8EB5-B5B15EF463BA}" srcOrd="2" destOrd="0" presId="urn:microsoft.com/office/officeart/2018/2/layout/IconVerticalSolidList"/>
    <dgm:cxn modelId="{1EA7BBF1-81A9-4EFE-BB1B-7FC2260A7CB3}" type="presParOf" srcId="{D26B9C64-A945-41F8-8EB5-B5B15EF463BA}" destId="{7A4F56AD-D9D7-4AE3-AF44-41DE8874CDA6}" srcOrd="0" destOrd="0" presId="urn:microsoft.com/office/officeart/2018/2/layout/IconVerticalSolidList"/>
    <dgm:cxn modelId="{B82FD9F4-36A1-4CCE-A4B1-C066F9A01F6D}" type="presParOf" srcId="{D26B9C64-A945-41F8-8EB5-B5B15EF463BA}" destId="{A49BE0DF-B017-4CA0-AE09-8833759EA1AD}" srcOrd="1" destOrd="0" presId="urn:microsoft.com/office/officeart/2018/2/layout/IconVerticalSolidList"/>
    <dgm:cxn modelId="{3F94E11C-27F7-41D2-AA6C-10C03810580E}" type="presParOf" srcId="{D26B9C64-A945-41F8-8EB5-B5B15EF463BA}" destId="{AE5054DC-27E5-415B-9A32-5C0C84C7023B}" srcOrd="2" destOrd="0" presId="urn:microsoft.com/office/officeart/2018/2/layout/IconVerticalSolidList"/>
    <dgm:cxn modelId="{25F5D357-83A1-4339-9D89-B879B0BD0D3A}" type="presParOf" srcId="{D26B9C64-A945-41F8-8EB5-B5B15EF463BA}" destId="{9303348F-A57B-42FC-B6A7-C7E10C84B56D}" srcOrd="3" destOrd="0" presId="urn:microsoft.com/office/officeart/2018/2/layout/IconVerticalSolidList"/>
    <dgm:cxn modelId="{BE39AD66-68D5-4FDC-8D24-FB6B6FCFF817}" type="presParOf" srcId="{DC32AAF6-CC89-4DDF-918E-86068C7B80A3}" destId="{B6817B76-657E-4E69-9F44-E3E637A59219}" srcOrd="3" destOrd="0" presId="urn:microsoft.com/office/officeart/2018/2/layout/IconVerticalSolidList"/>
    <dgm:cxn modelId="{677078A7-2CBB-49D0-831C-A17679D14C4C}" type="presParOf" srcId="{DC32AAF6-CC89-4DDF-918E-86068C7B80A3}" destId="{B2713B02-088F-4939-A329-EB1C57A53A0D}" srcOrd="4" destOrd="0" presId="urn:microsoft.com/office/officeart/2018/2/layout/IconVerticalSolidList"/>
    <dgm:cxn modelId="{A64A601C-1338-46CC-8A2E-E5BDF8025CAF}" type="presParOf" srcId="{B2713B02-088F-4939-A329-EB1C57A53A0D}" destId="{94DC887C-4CF3-4F78-8524-2CDB2D4855B2}" srcOrd="0" destOrd="0" presId="urn:microsoft.com/office/officeart/2018/2/layout/IconVerticalSolidList"/>
    <dgm:cxn modelId="{0A34EEAA-41ED-419B-B115-93FE4A10DD2C}" type="presParOf" srcId="{B2713B02-088F-4939-A329-EB1C57A53A0D}" destId="{B5883009-4801-41EC-AF95-ED548045D911}" srcOrd="1" destOrd="0" presId="urn:microsoft.com/office/officeart/2018/2/layout/IconVerticalSolidList"/>
    <dgm:cxn modelId="{2C59597A-20BE-4430-9ACB-BB358FDDE1E1}" type="presParOf" srcId="{B2713B02-088F-4939-A329-EB1C57A53A0D}" destId="{662D3CC0-B6FE-440D-9CAF-9666315AF780}" srcOrd="2" destOrd="0" presId="urn:microsoft.com/office/officeart/2018/2/layout/IconVerticalSolidList"/>
    <dgm:cxn modelId="{4988926B-4521-4FFF-B9F6-D1D879C8139D}" type="presParOf" srcId="{B2713B02-088F-4939-A329-EB1C57A53A0D}" destId="{35DED407-295E-4232-B886-7F0414587D64}" srcOrd="3" destOrd="0" presId="urn:microsoft.com/office/officeart/2018/2/layout/IconVerticalSolidList"/>
    <dgm:cxn modelId="{7383AFFC-3BAF-471C-A12E-95163B48D39C}" type="presParOf" srcId="{DC32AAF6-CC89-4DDF-918E-86068C7B80A3}" destId="{D4607ACE-1D21-4A9F-98CE-1BA049E68D64}" srcOrd="5" destOrd="0" presId="urn:microsoft.com/office/officeart/2018/2/layout/IconVerticalSolidList"/>
    <dgm:cxn modelId="{E8C824DE-2C31-4484-A175-F4CA6BF8BEFE}" type="presParOf" srcId="{DC32AAF6-CC89-4DDF-918E-86068C7B80A3}" destId="{C7E73F00-6484-445B-8207-F9B3B373E723}" srcOrd="6" destOrd="0" presId="urn:microsoft.com/office/officeart/2018/2/layout/IconVerticalSolidList"/>
    <dgm:cxn modelId="{56CD4D20-0FE0-44B1-AF80-2559621C4F91}" type="presParOf" srcId="{C7E73F00-6484-445B-8207-F9B3B373E723}" destId="{F4612A31-22ED-4CE8-8FE3-6EA493576AD8}" srcOrd="0" destOrd="0" presId="urn:microsoft.com/office/officeart/2018/2/layout/IconVerticalSolidList"/>
    <dgm:cxn modelId="{906B08D6-3122-4769-88E2-B41676B81981}" type="presParOf" srcId="{C7E73F00-6484-445B-8207-F9B3B373E723}" destId="{0F4E6A3C-6940-46AC-9B88-A33DE15B81AC}" srcOrd="1" destOrd="0" presId="urn:microsoft.com/office/officeart/2018/2/layout/IconVerticalSolidList"/>
    <dgm:cxn modelId="{83B51C51-823F-459B-8B34-E25E9603F456}" type="presParOf" srcId="{C7E73F00-6484-445B-8207-F9B3B373E723}" destId="{2ADDD33B-FC27-48DD-87C6-4C8FDAF7C7B4}" srcOrd="2" destOrd="0" presId="urn:microsoft.com/office/officeart/2018/2/layout/IconVerticalSolidList"/>
    <dgm:cxn modelId="{E009AC55-E1AF-42B1-9916-B8A222C40088}" type="presParOf" srcId="{C7E73F00-6484-445B-8207-F9B3B373E723}" destId="{B4F1D42A-CF19-4D51-B37F-E475E5D95E33}" srcOrd="3" destOrd="0" presId="urn:microsoft.com/office/officeart/2018/2/layout/IconVerticalSolidList"/>
    <dgm:cxn modelId="{BFA912DE-1ACE-458A-B076-7CD01C5779C1}" type="presParOf" srcId="{DC32AAF6-CC89-4DDF-918E-86068C7B80A3}" destId="{753F1231-9F30-441C-BFAA-F164A22E63F6}" srcOrd="7" destOrd="0" presId="urn:microsoft.com/office/officeart/2018/2/layout/IconVerticalSolidList"/>
    <dgm:cxn modelId="{F3576530-1674-4412-9A1E-B213CE4E0081}" type="presParOf" srcId="{DC32AAF6-CC89-4DDF-918E-86068C7B80A3}" destId="{B56588A5-1222-467A-8EC9-0F3C21E9E246}" srcOrd="8" destOrd="0" presId="urn:microsoft.com/office/officeart/2018/2/layout/IconVerticalSolidList"/>
    <dgm:cxn modelId="{57295433-5A1F-4525-B9A7-30C25E88D823}" type="presParOf" srcId="{B56588A5-1222-467A-8EC9-0F3C21E9E246}" destId="{4EA9A31B-BC43-4DDC-88D9-A61FF547C14C}" srcOrd="0" destOrd="0" presId="urn:microsoft.com/office/officeart/2018/2/layout/IconVerticalSolidList"/>
    <dgm:cxn modelId="{38C556BF-823D-4FE1-B8BD-0F2BF8A198DF}" type="presParOf" srcId="{B56588A5-1222-467A-8EC9-0F3C21E9E246}" destId="{C3F7E9EC-A9CC-473B-8E5F-60B2AA854533}" srcOrd="1" destOrd="0" presId="urn:microsoft.com/office/officeart/2018/2/layout/IconVerticalSolidList"/>
    <dgm:cxn modelId="{B21019FD-5893-4097-A4B0-80988B01A8DC}" type="presParOf" srcId="{B56588A5-1222-467A-8EC9-0F3C21E9E246}" destId="{7EFE08D5-E4A2-4782-9F3D-DB7D627BE295}" srcOrd="2" destOrd="0" presId="urn:microsoft.com/office/officeart/2018/2/layout/IconVerticalSolidList"/>
    <dgm:cxn modelId="{62B5A3C6-F6CE-403D-A266-F84D193E070E}" type="presParOf" srcId="{B56588A5-1222-467A-8EC9-0F3C21E9E246}" destId="{99078ECF-17E1-40C3-9B52-65B293E17DF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12A4A4-019E-43D4-B40F-A11D230BA50E}" type="doc">
      <dgm:prSet loTypeId="urn:microsoft.com/office/officeart/2016/7/layout/VerticalDownArrowProcess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ABCEF48-C543-416A-A63F-537BBF019BFD}">
      <dgm:prSet/>
      <dgm:spPr/>
      <dgm:t>
        <a:bodyPr/>
        <a:lstStyle/>
        <a:p>
          <a:r>
            <a:rPr lang="en-US" dirty="0"/>
            <a:t>Collaborate</a:t>
          </a:r>
        </a:p>
      </dgm:t>
    </dgm:pt>
    <dgm:pt modelId="{B6AC3200-F7A5-415A-BB86-91FB85DD6349}" type="parTrans" cxnId="{7B61E16F-2079-4906-B102-57DED1855E9F}">
      <dgm:prSet/>
      <dgm:spPr/>
      <dgm:t>
        <a:bodyPr/>
        <a:lstStyle/>
        <a:p>
          <a:endParaRPr lang="en-US"/>
        </a:p>
      </dgm:t>
    </dgm:pt>
    <dgm:pt modelId="{080446DE-5205-4154-941C-A62D36AD6569}" type="sibTrans" cxnId="{7B61E16F-2079-4906-B102-57DED1855E9F}">
      <dgm:prSet/>
      <dgm:spPr/>
      <dgm:t>
        <a:bodyPr/>
        <a:lstStyle/>
        <a:p>
          <a:endParaRPr lang="en-US"/>
        </a:p>
      </dgm:t>
    </dgm:pt>
    <dgm:pt modelId="{36B1D4B0-28B8-4ED9-B43D-772A994E404E}">
      <dgm:prSet/>
      <dgm:spPr/>
      <dgm:t>
        <a:bodyPr/>
        <a:lstStyle/>
        <a:p>
          <a:r>
            <a:rPr lang="en-US"/>
            <a:t>Bring together the actors of the book chain … collaboration is in our nature.</a:t>
          </a:r>
        </a:p>
      </dgm:t>
    </dgm:pt>
    <dgm:pt modelId="{6CA0B13B-3F5C-46F6-BB1D-D1D90D2AAA2B}" type="parTrans" cxnId="{0549E707-5AD2-4FB4-99BE-70096674843C}">
      <dgm:prSet/>
      <dgm:spPr/>
      <dgm:t>
        <a:bodyPr/>
        <a:lstStyle/>
        <a:p>
          <a:endParaRPr lang="en-US"/>
        </a:p>
      </dgm:t>
    </dgm:pt>
    <dgm:pt modelId="{875C310C-F6B6-4A98-8562-B2DAC630064F}" type="sibTrans" cxnId="{0549E707-5AD2-4FB4-99BE-70096674843C}">
      <dgm:prSet/>
      <dgm:spPr/>
      <dgm:t>
        <a:bodyPr/>
        <a:lstStyle/>
        <a:p>
          <a:endParaRPr lang="en-US"/>
        </a:p>
      </dgm:t>
    </dgm:pt>
    <dgm:pt modelId="{D965E404-F0EA-4A5F-A3FF-5525CDBC7E74}">
      <dgm:prSet/>
      <dgm:spPr/>
      <dgm:t>
        <a:bodyPr/>
        <a:lstStyle/>
        <a:p>
          <a:r>
            <a:rPr lang="en-US" dirty="0"/>
            <a:t>Standardize</a:t>
          </a:r>
        </a:p>
      </dgm:t>
    </dgm:pt>
    <dgm:pt modelId="{24A672B9-D748-4D5B-A8C9-274A02F2770E}" type="parTrans" cxnId="{0A86F786-9D92-4F2C-92A7-5E1A4BC7FADA}">
      <dgm:prSet/>
      <dgm:spPr/>
      <dgm:t>
        <a:bodyPr/>
        <a:lstStyle/>
        <a:p>
          <a:endParaRPr lang="en-US"/>
        </a:p>
      </dgm:t>
    </dgm:pt>
    <dgm:pt modelId="{CD02DA6B-79E8-4097-A970-C1192A0E23B5}" type="sibTrans" cxnId="{0A86F786-9D92-4F2C-92A7-5E1A4BC7FADA}">
      <dgm:prSet/>
      <dgm:spPr/>
      <dgm:t>
        <a:bodyPr/>
        <a:lstStyle/>
        <a:p>
          <a:endParaRPr lang="en-US"/>
        </a:p>
      </dgm:t>
    </dgm:pt>
    <dgm:pt modelId="{D58757CF-FADC-46D5-B4AA-37B70CC897D2}">
      <dgm:prSet/>
      <dgm:spPr/>
      <dgm:t>
        <a:bodyPr/>
        <a:lstStyle/>
        <a:p>
          <a:r>
            <a:rPr lang="en-US"/>
            <a:t>Create a distribution standard (EPUB is not quite appropriate). </a:t>
          </a:r>
        </a:p>
      </dgm:t>
    </dgm:pt>
    <dgm:pt modelId="{E84F5E36-5152-4677-B9B0-6AA636DF7E87}" type="parTrans" cxnId="{6E6F8B2D-0FC5-4B47-AFE5-7E683EA46869}">
      <dgm:prSet/>
      <dgm:spPr/>
      <dgm:t>
        <a:bodyPr/>
        <a:lstStyle/>
        <a:p>
          <a:endParaRPr lang="en-US"/>
        </a:p>
      </dgm:t>
    </dgm:pt>
    <dgm:pt modelId="{BE7C9AE5-FE0F-4113-AB59-78A3C8BE26F8}" type="sibTrans" cxnId="{6E6F8B2D-0FC5-4B47-AFE5-7E683EA46869}">
      <dgm:prSet/>
      <dgm:spPr/>
      <dgm:t>
        <a:bodyPr/>
        <a:lstStyle/>
        <a:p>
          <a:endParaRPr lang="en-US"/>
        </a:p>
      </dgm:t>
    </dgm:pt>
    <dgm:pt modelId="{DA817E06-AC12-421F-B1E5-1FC8921F249B}">
      <dgm:prSet/>
      <dgm:spPr/>
      <dgm:t>
        <a:bodyPr/>
        <a:lstStyle/>
        <a:p>
          <a:r>
            <a:rPr lang="en-US" dirty="0"/>
            <a:t>Open-source</a:t>
          </a:r>
        </a:p>
      </dgm:t>
    </dgm:pt>
    <dgm:pt modelId="{07D375B9-EBB2-4A56-987A-1CF8DEBC291E}" type="parTrans" cxnId="{A0E9D5B3-54D1-4F09-BE9D-AE8FDAD42707}">
      <dgm:prSet/>
      <dgm:spPr/>
      <dgm:t>
        <a:bodyPr/>
        <a:lstStyle/>
        <a:p>
          <a:endParaRPr lang="en-US"/>
        </a:p>
      </dgm:t>
    </dgm:pt>
    <dgm:pt modelId="{9750B930-0CC8-4E02-A7DA-B4C88AA3102E}" type="sibTrans" cxnId="{A0E9D5B3-54D1-4F09-BE9D-AE8FDAD42707}">
      <dgm:prSet/>
      <dgm:spPr/>
      <dgm:t>
        <a:bodyPr/>
        <a:lstStyle/>
        <a:p>
          <a:endParaRPr lang="en-US"/>
        </a:p>
      </dgm:t>
    </dgm:pt>
    <dgm:pt modelId="{D1DE8454-DF33-4B0E-8834-6CCEB0EB7C35}">
      <dgm:prSet/>
      <dgm:spPr/>
      <dgm:t>
        <a:bodyPr/>
        <a:lstStyle/>
        <a:p>
          <a:r>
            <a:rPr lang="en-US"/>
            <a:t>create open-source authoring and reading tools.</a:t>
          </a:r>
        </a:p>
      </dgm:t>
    </dgm:pt>
    <dgm:pt modelId="{49F437BA-DCBB-48D9-87F4-F6D3E82C98D7}" type="parTrans" cxnId="{97757AAD-67AC-4D47-90EF-539CA4218633}">
      <dgm:prSet/>
      <dgm:spPr/>
      <dgm:t>
        <a:bodyPr/>
        <a:lstStyle/>
        <a:p>
          <a:endParaRPr lang="en-US"/>
        </a:p>
      </dgm:t>
    </dgm:pt>
    <dgm:pt modelId="{3C71FEB5-2870-416F-878E-BC66A1EAF3CF}" type="sibTrans" cxnId="{97757AAD-67AC-4D47-90EF-539CA4218633}">
      <dgm:prSet/>
      <dgm:spPr/>
      <dgm:t>
        <a:bodyPr/>
        <a:lstStyle/>
        <a:p>
          <a:endParaRPr lang="en-US"/>
        </a:p>
      </dgm:t>
    </dgm:pt>
    <dgm:pt modelId="{9790C1F8-DEB9-3D43-B16D-5DDA90B6B19F}" type="pres">
      <dgm:prSet presAssocID="{5212A4A4-019E-43D4-B40F-A11D230BA50E}" presName="Name0" presStyleCnt="0">
        <dgm:presLayoutVars>
          <dgm:dir/>
          <dgm:animLvl val="lvl"/>
          <dgm:resizeHandles val="exact"/>
        </dgm:presLayoutVars>
      </dgm:prSet>
      <dgm:spPr/>
    </dgm:pt>
    <dgm:pt modelId="{D050C74D-4F68-4345-B811-94E2078681FF}" type="pres">
      <dgm:prSet presAssocID="{DA817E06-AC12-421F-B1E5-1FC8921F249B}" presName="boxAndChildren" presStyleCnt="0"/>
      <dgm:spPr/>
    </dgm:pt>
    <dgm:pt modelId="{19E9DA4D-8DCA-104D-9F9A-BC913F4DE19C}" type="pres">
      <dgm:prSet presAssocID="{DA817E06-AC12-421F-B1E5-1FC8921F249B}" presName="parentTextBox" presStyleLbl="alignNode1" presStyleIdx="0" presStyleCnt="3"/>
      <dgm:spPr/>
    </dgm:pt>
    <dgm:pt modelId="{9CF2455C-1B11-0741-BDA4-B9284C6DC684}" type="pres">
      <dgm:prSet presAssocID="{DA817E06-AC12-421F-B1E5-1FC8921F249B}" presName="descendantBox" presStyleLbl="bgAccFollowNode1" presStyleIdx="0" presStyleCnt="3"/>
      <dgm:spPr/>
    </dgm:pt>
    <dgm:pt modelId="{A54FCE6E-D900-1848-B24F-D81A44FE7E78}" type="pres">
      <dgm:prSet presAssocID="{CD02DA6B-79E8-4097-A970-C1192A0E23B5}" presName="sp" presStyleCnt="0"/>
      <dgm:spPr/>
    </dgm:pt>
    <dgm:pt modelId="{D4BE482A-59EF-E248-B5C7-54C8CC8D13E4}" type="pres">
      <dgm:prSet presAssocID="{D965E404-F0EA-4A5F-A3FF-5525CDBC7E74}" presName="arrowAndChildren" presStyleCnt="0"/>
      <dgm:spPr/>
    </dgm:pt>
    <dgm:pt modelId="{7124AA00-A5D1-644E-A9DC-6F5280B8EFB6}" type="pres">
      <dgm:prSet presAssocID="{D965E404-F0EA-4A5F-A3FF-5525CDBC7E74}" presName="parentTextArrow" presStyleLbl="node1" presStyleIdx="0" presStyleCnt="0"/>
      <dgm:spPr/>
    </dgm:pt>
    <dgm:pt modelId="{1382C152-3C26-BB49-8816-E5104FAC21A4}" type="pres">
      <dgm:prSet presAssocID="{D965E404-F0EA-4A5F-A3FF-5525CDBC7E74}" presName="arrow" presStyleLbl="alignNode1" presStyleIdx="1" presStyleCnt="3"/>
      <dgm:spPr/>
    </dgm:pt>
    <dgm:pt modelId="{601A3ADA-879F-0D44-B564-CAE9010A6E8E}" type="pres">
      <dgm:prSet presAssocID="{D965E404-F0EA-4A5F-A3FF-5525CDBC7E74}" presName="descendantArrow" presStyleLbl="bgAccFollowNode1" presStyleIdx="1" presStyleCnt="3"/>
      <dgm:spPr/>
    </dgm:pt>
    <dgm:pt modelId="{C98A72D2-2DC0-674E-BE73-665DD409C955}" type="pres">
      <dgm:prSet presAssocID="{080446DE-5205-4154-941C-A62D36AD6569}" presName="sp" presStyleCnt="0"/>
      <dgm:spPr/>
    </dgm:pt>
    <dgm:pt modelId="{39F22BAC-F0A3-9341-9DD8-315AFDE82C03}" type="pres">
      <dgm:prSet presAssocID="{9ABCEF48-C543-416A-A63F-537BBF019BFD}" presName="arrowAndChildren" presStyleCnt="0"/>
      <dgm:spPr/>
    </dgm:pt>
    <dgm:pt modelId="{9E0280C7-8328-8D44-9ECF-8EEDA3F5C683}" type="pres">
      <dgm:prSet presAssocID="{9ABCEF48-C543-416A-A63F-537BBF019BFD}" presName="parentTextArrow" presStyleLbl="node1" presStyleIdx="0" presStyleCnt="0"/>
      <dgm:spPr/>
    </dgm:pt>
    <dgm:pt modelId="{5C01FBD9-FF38-6E4E-8465-22BCB9A425B5}" type="pres">
      <dgm:prSet presAssocID="{9ABCEF48-C543-416A-A63F-537BBF019BFD}" presName="arrow" presStyleLbl="alignNode1" presStyleIdx="2" presStyleCnt="3"/>
      <dgm:spPr/>
    </dgm:pt>
    <dgm:pt modelId="{D399AC7E-AAB7-074B-A451-1861FE6F15B7}" type="pres">
      <dgm:prSet presAssocID="{9ABCEF48-C543-416A-A63F-537BBF019BFD}" presName="descendantArrow" presStyleLbl="bgAccFollowNode1" presStyleIdx="2" presStyleCnt="3"/>
      <dgm:spPr/>
    </dgm:pt>
  </dgm:ptLst>
  <dgm:cxnLst>
    <dgm:cxn modelId="{0549E707-5AD2-4FB4-99BE-70096674843C}" srcId="{9ABCEF48-C543-416A-A63F-537BBF019BFD}" destId="{36B1D4B0-28B8-4ED9-B43D-772A994E404E}" srcOrd="0" destOrd="0" parTransId="{6CA0B13B-3F5C-46F6-BB1D-D1D90D2AAA2B}" sibTransId="{875C310C-F6B6-4A98-8562-B2DAC630064F}"/>
    <dgm:cxn modelId="{44C3A416-F993-8D4D-BF0F-A69D8AA83F55}" type="presOf" srcId="{D965E404-F0EA-4A5F-A3FF-5525CDBC7E74}" destId="{7124AA00-A5D1-644E-A9DC-6F5280B8EFB6}" srcOrd="0" destOrd="0" presId="urn:microsoft.com/office/officeart/2016/7/layout/VerticalDownArrowProcess"/>
    <dgm:cxn modelId="{6E6F8B2D-0FC5-4B47-AFE5-7E683EA46869}" srcId="{D965E404-F0EA-4A5F-A3FF-5525CDBC7E74}" destId="{D58757CF-FADC-46D5-B4AA-37B70CC897D2}" srcOrd="0" destOrd="0" parTransId="{E84F5E36-5152-4677-B9B0-6AA636DF7E87}" sibTransId="{BE7C9AE5-FE0F-4113-AB59-78A3C8BE26F8}"/>
    <dgm:cxn modelId="{BD23DC4B-C90A-0343-AA7E-D985D53C8FAC}" type="presOf" srcId="{DA817E06-AC12-421F-B1E5-1FC8921F249B}" destId="{19E9DA4D-8DCA-104D-9F9A-BC913F4DE19C}" srcOrd="0" destOrd="0" presId="urn:microsoft.com/office/officeart/2016/7/layout/VerticalDownArrowProcess"/>
    <dgm:cxn modelId="{7B61E16F-2079-4906-B102-57DED1855E9F}" srcId="{5212A4A4-019E-43D4-B40F-A11D230BA50E}" destId="{9ABCEF48-C543-416A-A63F-537BBF019BFD}" srcOrd="0" destOrd="0" parTransId="{B6AC3200-F7A5-415A-BB86-91FB85DD6349}" sibTransId="{080446DE-5205-4154-941C-A62D36AD6569}"/>
    <dgm:cxn modelId="{3D88F671-92B8-E04D-88FA-D48DA6C5A689}" type="presOf" srcId="{9ABCEF48-C543-416A-A63F-537BBF019BFD}" destId="{9E0280C7-8328-8D44-9ECF-8EEDA3F5C683}" srcOrd="0" destOrd="0" presId="urn:microsoft.com/office/officeart/2016/7/layout/VerticalDownArrowProcess"/>
    <dgm:cxn modelId="{0A86F786-9D92-4F2C-92A7-5E1A4BC7FADA}" srcId="{5212A4A4-019E-43D4-B40F-A11D230BA50E}" destId="{D965E404-F0EA-4A5F-A3FF-5525CDBC7E74}" srcOrd="1" destOrd="0" parTransId="{24A672B9-D748-4D5B-A8C9-274A02F2770E}" sibTransId="{CD02DA6B-79E8-4097-A970-C1192A0E23B5}"/>
    <dgm:cxn modelId="{A0105694-C8F3-F14C-A54E-C2549EFB7DDD}" type="presOf" srcId="{D58757CF-FADC-46D5-B4AA-37B70CC897D2}" destId="{601A3ADA-879F-0D44-B564-CAE9010A6E8E}" srcOrd="0" destOrd="0" presId="urn:microsoft.com/office/officeart/2016/7/layout/VerticalDownArrowProcess"/>
    <dgm:cxn modelId="{818D6E9E-1AB0-2E47-BE64-4A3AA333CB20}" type="presOf" srcId="{D965E404-F0EA-4A5F-A3FF-5525CDBC7E74}" destId="{1382C152-3C26-BB49-8816-E5104FAC21A4}" srcOrd="1" destOrd="0" presId="urn:microsoft.com/office/officeart/2016/7/layout/VerticalDownArrowProcess"/>
    <dgm:cxn modelId="{3115D7A5-4016-274B-BEBC-18CDB1A642F4}" type="presOf" srcId="{D1DE8454-DF33-4B0E-8834-6CCEB0EB7C35}" destId="{9CF2455C-1B11-0741-BDA4-B9284C6DC684}" srcOrd="0" destOrd="0" presId="urn:microsoft.com/office/officeart/2016/7/layout/VerticalDownArrowProcess"/>
    <dgm:cxn modelId="{97757AAD-67AC-4D47-90EF-539CA4218633}" srcId="{DA817E06-AC12-421F-B1E5-1FC8921F249B}" destId="{D1DE8454-DF33-4B0E-8834-6CCEB0EB7C35}" srcOrd="0" destOrd="0" parTransId="{49F437BA-DCBB-48D9-87F4-F6D3E82C98D7}" sibTransId="{3C71FEB5-2870-416F-878E-BC66A1EAF3CF}"/>
    <dgm:cxn modelId="{A0E9D5B3-54D1-4F09-BE9D-AE8FDAD42707}" srcId="{5212A4A4-019E-43D4-B40F-A11D230BA50E}" destId="{DA817E06-AC12-421F-B1E5-1FC8921F249B}" srcOrd="2" destOrd="0" parTransId="{07D375B9-EBB2-4A56-987A-1CF8DEBC291E}" sibTransId="{9750B930-0CC8-4E02-A7DA-B4C88AA3102E}"/>
    <dgm:cxn modelId="{359540BC-0878-7447-9BE2-9C5016D5077C}" type="presOf" srcId="{9ABCEF48-C543-416A-A63F-537BBF019BFD}" destId="{5C01FBD9-FF38-6E4E-8465-22BCB9A425B5}" srcOrd="1" destOrd="0" presId="urn:microsoft.com/office/officeart/2016/7/layout/VerticalDownArrowProcess"/>
    <dgm:cxn modelId="{9CFFCBCB-39F7-484D-B478-6148535B8DAF}" type="presOf" srcId="{5212A4A4-019E-43D4-B40F-A11D230BA50E}" destId="{9790C1F8-DEB9-3D43-B16D-5DDA90B6B19F}" srcOrd="0" destOrd="0" presId="urn:microsoft.com/office/officeart/2016/7/layout/VerticalDownArrowProcess"/>
    <dgm:cxn modelId="{6636D1DA-E585-9345-93A4-8E355FA3D630}" type="presOf" srcId="{36B1D4B0-28B8-4ED9-B43D-772A994E404E}" destId="{D399AC7E-AAB7-074B-A451-1861FE6F15B7}" srcOrd="0" destOrd="0" presId="urn:microsoft.com/office/officeart/2016/7/layout/VerticalDownArrowProcess"/>
    <dgm:cxn modelId="{DF14DE5A-F0CD-6E4D-9E52-C84869C64B7E}" type="presParOf" srcId="{9790C1F8-DEB9-3D43-B16D-5DDA90B6B19F}" destId="{D050C74D-4F68-4345-B811-94E2078681FF}" srcOrd="0" destOrd="0" presId="urn:microsoft.com/office/officeart/2016/7/layout/VerticalDownArrowProcess"/>
    <dgm:cxn modelId="{9B9E0548-79EE-B145-9402-DBD831F76D15}" type="presParOf" srcId="{D050C74D-4F68-4345-B811-94E2078681FF}" destId="{19E9DA4D-8DCA-104D-9F9A-BC913F4DE19C}" srcOrd="0" destOrd="0" presId="urn:microsoft.com/office/officeart/2016/7/layout/VerticalDownArrowProcess"/>
    <dgm:cxn modelId="{49BE1403-0F28-2D40-B0F6-2386EEB0512A}" type="presParOf" srcId="{D050C74D-4F68-4345-B811-94E2078681FF}" destId="{9CF2455C-1B11-0741-BDA4-B9284C6DC684}" srcOrd="1" destOrd="0" presId="urn:microsoft.com/office/officeart/2016/7/layout/VerticalDownArrowProcess"/>
    <dgm:cxn modelId="{0A47D7D1-8ADC-A441-9EF9-313DC9EC05D0}" type="presParOf" srcId="{9790C1F8-DEB9-3D43-B16D-5DDA90B6B19F}" destId="{A54FCE6E-D900-1848-B24F-D81A44FE7E78}" srcOrd="1" destOrd="0" presId="urn:microsoft.com/office/officeart/2016/7/layout/VerticalDownArrowProcess"/>
    <dgm:cxn modelId="{D419891A-2E28-3648-891D-08DCC0C46C6F}" type="presParOf" srcId="{9790C1F8-DEB9-3D43-B16D-5DDA90B6B19F}" destId="{D4BE482A-59EF-E248-B5C7-54C8CC8D13E4}" srcOrd="2" destOrd="0" presId="urn:microsoft.com/office/officeart/2016/7/layout/VerticalDownArrowProcess"/>
    <dgm:cxn modelId="{1D9BC4CF-7E2A-5A4A-9B9A-7EA763647E2C}" type="presParOf" srcId="{D4BE482A-59EF-E248-B5C7-54C8CC8D13E4}" destId="{7124AA00-A5D1-644E-A9DC-6F5280B8EFB6}" srcOrd="0" destOrd="0" presId="urn:microsoft.com/office/officeart/2016/7/layout/VerticalDownArrowProcess"/>
    <dgm:cxn modelId="{7F398081-0045-BB45-827C-9585A01D908C}" type="presParOf" srcId="{D4BE482A-59EF-E248-B5C7-54C8CC8D13E4}" destId="{1382C152-3C26-BB49-8816-E5104FAC21A4}" srcOrd="1" destOrd="0" presId="urn:microsoft.com/office/officeart/2016/7/layout/VerticalDownArrowProcess"/>
    <dgm:cxn modelId="{23344AF0-BEEE-EA4C-9703-B06AD885DA3E}" type="presParOf" srcId="{D4BE482A-59EF-E248-B5C7-54C8CC8D13E4}" destId="{601A3ADA-879F-0D44-B564-CAE9010A6E8E}" srcOrd="2" destOrd="0" presId="urn:microsoft.com/office/officeart/2016/7/layout/VerticalDownArrowProcess"/>
    <dgm:cxn modelId="{2C2947D6-7F6D-3541-9359-6A4D634944DE}" type="presParOf" srcId="{9790C1F8-DEB9-3D43-B16D-5DDA90B6B19F}" destId="{C98A72D2-2DC0-674E-BE73-665DD409C955}" srcOrd="3" destOrd="0" presId="urn:microsoft.com/office/officeart/2016/7/layout/VerticalDownArrowProcess"/>
    <dgm:cxn modelId="{546C49BC-CDEA-E44E-A36F-14177130CE6E}" type="presParOf" srcId="{9790C1F8-DEB9-3D43-B16D-5DDA90B6B19F}" destId="{39F22BAC-F0A3-9341-9DD8-315AFDE82C03}" srcOrd="4" destOrd="0" presId="urn:microsoft.com/office/officeart/2016/7/layout/VerticalDownArrowProcess"/>
    <dgm:cxn modelId="{ABBDA455-F2AD-234A-A604-C47D20A51D6A}" type="presParOf" srcId="{39F22BAC-F0A3-9341-9DD8-315AFDE82C03}" destId="{9E0280C7-8328-8D44-9ECF-8EEDA3F5C683}" srcOrd="0" destOrd="0" presId="urn:microsoft.com/office/officeart/2016/7/layout/VerticalDownArrowProcess"/>
    <dgm:cxn modelId="{0944F1EE-147F-FA4B-8BB2-AF0132F0EAC9}" type="presParOf" srcId="{39F22BAC-F0A3-9341-9DD8-315AFDE82C03}" destId="{5C01FBD9-FF38-6E4E-8465-22BCB9A425B5}" srcOrd="1" destOrd="0" presId="urn:microsoft.com/office/officeart/2016/7/layout/VerticalDownArrowProcess"/>
    <dgm:cxn modelId="{147FA09F-F2D5-5941-BB6D-5322D490DC73}" type="presParOf" srcId="{39F22BAC-F0A3-9341-9DD8-315AFDE82C03}" destId="{D399AC7E-AAB7-074B-A451-1861FE6F15B7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93C8C8-7132-416B-9530-7BA5FBF3E55E}">
      <dsp:nvSpPr>
        <dsp:cNvPr id="0" name=""/>
        <dsp:cNvSpPr/>
      </dsp:nvSpPr>
      <dsp:spPr>
        <a:xfrm>
          <a:off x="0" y="2902"/>
          <a:ext cx="10353675" cy="6181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4DBE4C-5C1D-42B7-A52C-B4084E3DCDBF}">
      <dsp:nvSpPr>
        <dsp:cNvPr id="0" name=""/>
        <dsp:cNvSpPr/>
      </dsp:nvSpPr>
      <dsp:spPr>
        <a:xfrm>
          <a:off x="186992" y="141987"/>
          <a:ext cx="339986" cy="3399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CC252E-8FE0-4EDA-9E64-F6F8D629528B}">
      <dsp:nvSpPr>
        <dsp:cNvPr id="0" name=""/>
        <dsp:cNvSpPr/>
      </dsp:nvSpPr>
      <dsp:spPr>
        <a:xfrm>
          <a:off x="713972" y="2902"/>
          <a:ext cx="9639702" cy="618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422" tIns="65422" rIns="65422" bIns="6542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Users:  wide reading system support is required.</a:t>
          </a:r>
        </a:p>
      </dsp:txBody>
      <dsp:txXfrm>
        <a:off x="713972" y="2902"/>
        <a:ext cx="9639702" cy="618157"/>
      </dsp:txXfrm>
    </dsp:sp>
    <dsp:sp modelId="{7A4F56AD-D9D7-4AE3-AF44-41DE8874CDA6}">
      <dsp:nvSpPr>
        <dsp:cNvPr id="0" name=""/>
        <dsp:cNvSpPr/>
      </dsp:nvSpPr>
      <dsp:spPr>
        <a:xfrm>
          <a:off x="0" y="775599"/>
          <a:ext cx="10353675" cy="6181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9BE0DF-B017-4CA0-AE09-8833759EA1AD}">
      <dsp:nvSpPr>
        <dsp:cNvPr id="0" name=""/>
        <dsp:cNvSpPr/>
      </dsp:nvSpPr>
      <dsp:spPr>
        <a:xfrm>
          <a:off x="186992" y="914684"/>
          <a:ext cx="339986" cy="3399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03348F-A57B-42FC-B6A7-C7E10C84B56D}">
      <dsp:nvSpPr>
        <dsp:cNvPr id="0" name=""/>
        <dsp:cNvSpPr/>
      </dsp:nvSpPr>
      <dsp:spPr>
        <a:xfrm>
          <a:off x="713972" y="775599"/>
          <a:ext cx="9639702" cy="618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422" tIns="65422" rIns="65422" bIns="6542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Reading systems developers: sufficient volume of content is required.</a:t>
          </a:r>
        </a:p>
      </dsp:txBody>
      <dsp:txXfrm>
        <a:off x="713972" y="775599"/>
        <a:ext cx="9639702" cy="618157"/>
      </dsp:txXfrm>
    </dsp:sp>
    <dsp:sp modelId="{94DC887C-4CF3-4F78-8524-2CDB2D4855B2}">
      <dsp:nvSpPr>
        <dsp:cNvPr id="0" name=""/>
        <dsp:cNvSpPr/>
      </dsp:nvSpPr>
      <dsp:spPr>
        <a:xfrm>
          <a:off x="0" y="1548296"/>
          <a:ext cx="10353675" cy="61815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883009-4801-41EC-AF95-ED548045D911}">
      <dsp:nvSpPr>
        <dsp:cNvPr id="0" name=""/>
        <dsp:cNvSpPr/>
      </dsp:nvSpPr>
      <dsp:spPr>
        <a:xfrm>
          <a:off x="186992" y="1687381"/>
          <a:ext cx="339986" cy="3399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DED407-295E-4232-B886-7F0414587D64}">
      <dsp:nvSpPr>
        <dsp:cNvPr id="0" name=""/>
        <dsp:cNvSpPr/>
      </dsp:nvSpPr>
      <dsp:spPr>
        <a:xfrm>
          <a:off x="713972" y="1548296"/>
          <a:ext cx="9639702" cy="618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422" tIns="65422" rIns="65422" bIns="6542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Publishers: low development costs are required.</a:t>
          </a:r>
        </a:p>
      </dsp:txBody>
      <dsp:txXfrm>
        <a:off x="713972" y="1548296"/>
        <a:ext cx="9639702" cy="618157"/>
      </dsp:txXfrm>
    </dsp:sp>
    <dsp:sp modelId="{F4612A31-22ED-4CE8-8FE3-6EA493576AD8}">
      <dsp:nvSpPr>
        <dsp:cNvPr id="0" name=""/>
        <dsp:cNvSpPr/>
      </dsp:nvSpPr>
      <dsp:spPr>
        <a:xfrm>
          <a:off x="0" y="2320993"/>
          <a:ext cx="10353675" cy="61815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4E6A3C-6940-46AC-9B88-A33DE15B81AC}">
      <dsp:nvSpPr>
        <dsp:cNvPr id="0" name=""/>
        <dsp:cNvSpPr/>
      </dsp:nvSpPr>
      <dsp:spPr>
        <a:xfrm>
          <a:off x="186992" y="2460078"/>
          <a:ext cx="339986" cy="33998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F1D42A-CF19-4D51-B37F-E475E5D95E33}">
      <dsp:nvSpPr>
        <dsp:cNvPr id="0" name=""/>
        <dsp:cNvSpPr/>
      </dsp:nvSpPr>
      <dsp:spPr>
        <a:xfrm>
          <a:off x="713972" y="2320993"/>
          <a:ext cx="9639702" cy="618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422" tIns="65422" rIns="65422" bIns="6542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To lower the costs: reduce the amount of technical people required between the artist and the reader.</a:t>
          </a:r>
        </a:p>
      </dsp:txBody>
      <dsp:txXfrm>
        <a:off x="713972" y="2320993"/>
        <a:ext cx="9639702" cy="618157"/>
      </dsp:txXfrm>
    </dsp:sp>
    <dsp:sp modelId="{4EA9A31B-BC43-4DDC-88D9-A61FF547C14C}">
      <dsp:nvSpPr>
        <dsp:cNvPr id="0" name=""/>
        <dsp:cNvSpPr/>
      </dsp:nvSpPr>
      <dsp:spPr>
        <a:xfrm>
          <a:off x="0" y="3093690"/>
          <a:ext cx="10353675" cy="61815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F7E9EC-A9CC-473B-8E5F-60B2AA854533}">
      <dsp:nvSpPr>
        <dsp:cNvPr id="0" name=""/>
        <dsp:cNvSpPr/>
      </dsp:nvSpPr>
      <dsp:spPr>
        <a:xfrm>
          <a:off x="186992" y="3232775"/>
          <a:ext cx="339986" cy="33998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078ECF-17E1-40C3-9B52-65B293E17DF9}">
      <dsp:nvSpPr>
        <dsp:cNvPr id="0" name=""/>
        <dsp:cNvSpPr/>
      </dsp:nvSpPr>
      <dsp:spPr>
        <a:xfrm>
          <a:off x="713972" y="3093690"/>
          <a:ext cx="9639702" cy="618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422" tIns="65422" rIns="65422" bIns="6542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To minimize technical assistance to authors: easy-to-use authoring tools are needed.</a:t>
          </a:r>
        </a:p>
      </dsp:txBody>
      <dsp:txXfrm>
        <a:off x="713972" y="3093690"/>
        <a:ext cx="9639702" cy="6181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E9DA4D-8DCA-104D-9F9A-BC913F4DE19C}">
      <dsp:nvSpPr>
        <dsp:cNvPr id="0" name=""/>
        <dsp:cNvSpPr/>
      </dsp:nvSpPr>
      <dsp:spPr>
        <a:xfrm>
          <a:off x="0" y="3688148"/>
          <a:ext cx="1566502" cy="121053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410" tIns="142240" rIns="11141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Open-source</a:t>
          </a:r>
        </a:p>
      </dsp:txBody>
      <dsp:txXfrm>
        <a:off x="0" y="3688148"/>
        <a:ext cx="1566502" cy="1210532"/>
      </dsp:txXfrm>
    </dsp:sp>
    <dsp:sp modelId="{9CF2455C-1B11-0741-BDA4-B9284C6DC684}">
      <dsp:nvSpPr>
        <dsp:cNvPr id="0" name=""/>
        <dsp:cNvSpPr/>
      </dsp:nvSpPr>
      <dsp:spPr>
        <a:xfrm>
          <a:off x="1566502" y="3688148"/>
          <a:ext cx="4699508" cy="121053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328" tIns="254000" rIns="95328" bIns="2540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create open-source authoring and reading tools.</a:t>
          </a:r>
        </a:p>
      </dsp:txBody>
      <dsp:txXfrm>
        <a:off x="1566502" y="3688148"/>
        <a:ext cx="4699508" cy="1210532"/>
      </dsp:txXfrm>
    </dsp:sp>
    <dsp:sp modelId="{1382C152-3C26-BB49-8816-E5104FAC21A4}">
      <dsp:nvSpPr>
        <dsp:cNvPr id="0" name=""/>
        <dsp:cNvSpPr/>
      </dsp:nvSpPr>
      <dsp:spPr>
        <a:xfrm rot="10800000">
          <a:off x="0" y="1844507"/>
          <a:ext cx="1566502" cy="186179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2">
                <a:hueOff val="-355029"/>
                <a:satOff val="-2934"/>
                <a:lumOff val="-6274"/>
                <a:alphaOff val="0"/>
                <a:tint val="96000"/>
                <a:lumMod val="104000"/>
              </a:schemeClr>
            </a:gs>
            <a:gs pos="100000">
              <a:schemeClr val="accent2">
                <a:hueOff val="-355029"/>
                <a:satOff val="-2934"/>
                <a:lumOff val="-6274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355029"/>
              <a:satOff val="-2934"/>
              <a:lumOff val="-6274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410" tIns="142240" rIns="11141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Standardize</a:t>
          </a:r>
        </a:p>
      </dsp:txBody>
      <dsp:txXfrm rot="-10800000">
        <a:off x="0" y="1844507"/>
        <a:ext cx="1566502" cy="1210169"/>
      </dsp:txXfrm>
    </dsp:sp>
    <dsp:sp modelId="{601A3ADA-879F-0D44-B564-CAE9010A6E8E}">
      <dsp:nvSpPr>
        <dsp:cNvPr id="0" name=""/>
        <dsp:cNvSpPr/>
      </dsp:nvSpPr>
      <dsp:spPr>
        <a:xfrm>
          <a:off x="1566502" y="1844507"/>
          <a:ext cx="4699508" cy="1210169"/>
        </a:xfrm>
        <a:prstGeom prst="rect">
          <a:avLst/>
        </a:prstGeom>
        <a:solidFill>
          <a:schemeClr val="accent2">
            <a:tint val="40000"/>
            <a:alpha val="90000"/>
            <a:hueOff val="-478733"/>
            <a:satOff val="-5827"/>
            <a:lumOff val="-1256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-478733"/>
              <a:satOff val="-5827"/>
              <a:lumOff val="-12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328" tIns="254000" rIns="95328" bIns="2540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Create a distribution standard (EPUB is not quite appropriate). </a:t>
          </a:r>
        </a:p>
      </dsp:txBody>
      <dsp:txXfrm>
        <a:off x="1566502" y="1844507"/>
        <a:ext cx="4699508" cy="1210169"/>
      </dsp:txXfrm>
    </dsp:sp>
    <dsp:sp modelId="{5C01FBD9-FF38-6E4E-8465-22BCB9A425B5}">
      <dsp:nvSpPr>
        <dsp:cNvPr id="0" name=""/>
        <dsp:cNvSpPr/>
      </dsp:nvSpPr>
      <dsp:spPr>
        <a:xfrm rot="10800000">
          <a:off x="0" y="866"/>
          <a:ext cx="1566502" cy="186179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2">
                <a:hueOff val="-710059"/>
                <a:satOff val="-5868"/>
                <a:lumOff val="-12549"/>
                <a:alphaOff val="0"/>
                <a:tint val="96000"/>
                <a:lumMod val="104000"/>
              </a:schemeClr>
            </a:gs>
            <a:gs pos="100000">
              <a:schemeClr val="accent2">
                <a:hueOff val="-710059"/>
                <a:satOff val="-5868"/>
                <a:lumOff val="-12549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710059"/>
              <a:satOff val="-5868"/>
              <a:lumOff val="-12549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410" tIns="142240" rIns="11141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Collaborate</a:t>
          </a:r>
        </a:p>
      </dsp:txBody>
      <dsp:txXfrm rot="-10800000">
        <a:off x="0" y="866"/>
        <a:ext cx="1566502" cy="1210169"/>
      </dsp:txXfrm>
    </dsp:sp>
    <dsp:sp modelId="{D399AC7E-AAB7-074B-A451-1861FE6F15B7}">
      <dsp:nvSpPr>
        <dsp:cNvPr id="0" name=""/>
        <dsp:cNvSpPr/>
      </dsp:nvSpPr>
      <dsp:spPr>
        <a:xfrm>
          <a:off x="1566502" y="866"/>
          <a:ext cx="4699508" cy="1210169"/>
        </a:xfrm>
        <a:prstGeom prst="rect">
          <a:avLst/>
        </a:prstGeom>
        <a:solidFill>
          <a:schemeClr val="accent2">
            <a:tint val="40000"/>
            <a:alpha val="90000"/>
            <a:hueOff val="-957465"/>
            <a:satOff val="-11655"/>
            <a:lumOff val="-2511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-957465"/>
              <a:satOff val="-11655"/>
              <a:lumOff val="-251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328" tIns="254000" rIns="95328" bIns="2540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Bring together the actors of the book chain … collaboration is in our nature.</a:t>
          </a:r>
        </a:p>
      </dsp:txBody>
      <dsp:txXfrm>
        <a:off x="1566502" y="866"/>
        <a:ext cx="4699508" cy="12101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6/23/19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073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6/23/19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73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6/23/19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770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6/23/19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7484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6/23/19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815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6/23/19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309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6/23/19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360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6/23/19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440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6/23/19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54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6/23/19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099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6/23/19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964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6/23/19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971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6/23/19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659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6/23/19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497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6/23/19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38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6/23/19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12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6/23/19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906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6/23/19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1177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5" r:id="rId12"/>
    <p:sldLayoutId id="2147483670" r:id="rId13"/>
    <p:sldLayoutId id="2147483671" r:id="rId14"/>
    <p:sldLayoutId id="2147483672" r:id="rId15"/>
    <p:sldLayoutId id="2147483673" r:id="rId16"/>
    <p:sldLayoutId id="2147483674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tiff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2CA733A-8D25-4E63-8273-CC14052E0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F3E3914-C2E1-5F48-9617-56AB6D9BA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4406537"/>
            <a:ext cx="9440034" cy="1088336"/>
          </a:xfrm>
        </p:spPr>
        <p:txBody>
          <a:bodyPr>
            <a:normAutofit/>
          </a:bodyPr>
          <a:lstStyle/>
          <a:p>
            <a:r>
              <a:rPr lang="fr-FR" sz="4800" dirty="0"/>
              <a:t>Digital Visual Narratives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8D2FCD3-335D-704D-8736-9BDFDF490B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5494872"/>
            <a:ext cx="9440034" cy="621614"/>
          </a:xfrm>
        </p:spPr>
        <p:txBody>
          <a:bodyPr>
            <a:normAutofit/>
          </a:bodyPr>
          <a:lstStyle/>
          <a:p>
            <a:endParaRPr lang="fr-FR">
              <a:solidFill>
                <a:srgbClr val="53E1FF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FB581C-2142-4222-9A3B-905AD6C09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1" y="0"/>
            <a:ext cx="12192001" cy="43222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DBD2F2-B1B1-4AB4-81AE-6583D7E8CB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496" r="-1" b="30372"/>
          <a:stretch/>
        </p:blipFill>
        <p:spPr>
          <a:xfrm>
            <a:off x="-1" y="-1"/>
            <a:ext cx="12198915" cy="422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197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827C3C-D52F-46CE-A441-3CD6A1A6A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2A8B51-0A89-497B-B882-6658E029A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1CEFBF-6F09-4052-862B-E219DA157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26882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B3AB74D-0B2C-524C-B006-931DE9B7E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601" y="1507260"/>
            <a:ext cx="2880360" cy="40005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CB5D417-2A71-445D-B4C7-9E814D633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284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50EC4AB-FD45-C84D-AC10-41CEA4096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3941" y="1508759"/>
            <a:ext cx="2880360" cy="384048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6F7EA96-0C16-0444-8C8F-CF0F16164A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6905" y="1350238"/>
            <a:ext cx="2879083" cy="415752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16B9E29-1008-CD40-ACA9-79851174A834}"/>
              </a:ext>
            </a:extLst>
          </p:cNvPr>
          <p:cNvSpPr txBox="1"/>
          <p:nvPr/>
        </p:nvSpPr>
        <p:spPr>
          <a:xfrm>
            <a:off x="1605000" y="5495242"/>
            <a:ext cx="13035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solidFill>
                  <a:schemeClr val="accent1"/>
                </a:solidFill>
              </a:rPr>
              <a:t>2 B €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A1A0346-602C-654D-AFD8-978BF2E242ED}"/>
              </a:ext>
            </a:extLst>
          </p:cNvPr>
          <p:cNvSpPr txBox="1"/>
          <p:nvPr/>
        </p:nvSpPr>
        <p:spPr>
          <a:xfrm>
            <a:off x="5127548" y="5507204"/>
            <a:ext cx="1991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solidFill>
                  <a:schemeClr val="accent1"/>
                </a:solidFill>
              </a:rPr>
              <a:t>500 M €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5E25AC3-D099-0C43-A182-59F3CDD98DFE}"/>
              </a:ext>
            </a:extLst>
          </p:cNvPr>
          <p:cNvSpPr txBox="1"/>
          <p:nvPr/>
        </p:nvSpPr>
        <p:spPr>
          <a:xfrm>
            <a:off x="8788495" y="5427943"/>
            <a:ext cx="1991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solidFill>
                  <a:schemeClr val="accent1"/>
                </a:solidFill>
              </a:rPr>
              <a:t>200 M €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591D6F0-77A4-DD49-BB3F-86C3CA3076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7753" y="422029"/>
            <a:ext cx="971652" cy="97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12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80FA978E-3433-4FB3-9C00-62D74DA67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6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67796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878EAB0-DA14-CC4E-90AF-BD4DC9363B84}"/>
              </a:ext>
            </a:extLst>
          </p:cNvPr>
          <p:cNvSpPr txBox="1"/>
          <p:nvPr/>
        </p:nvSpPr>
        <p:spPr>
          <a:xfrm>
            <a:off x="966157" y="1673524"/>
            <a:ext cx="3485073" cy="24205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40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Phallaina</a:t>
            </a:r>
            <a:endParaRPr lang="en-US" sz="40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+mj-lt"/>
              <a:ea typeface="+mj-ea"/>
            </a:endParaRPr>
          </a:p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Panama Al Brown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BA86199-1EBC-BB40-91BC-EE54E06E0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145" y="1453872"/>
            <a:ext cx="2088968" cy="3998026"/>
          </a:xfrm>
          <a:prstGeom prst="rect">
            <a:avLst/>
          </a:prstGeom>
        </p:spPr>
      </p:pic>
      <p:pic>
        <p:nvPicPr>
          <p:cNvPr id="1026" name="Picture 2" descr="https://lh5.googleusercontent.com/AvMO0ZMVeFeq0TkvwVfLEjFhPrHGlSXv4MTCcWOl-HPWd5BZNpDPs3xbymlpkHa3d5hvH-TNcHFixbz7Wd3QmSNlREkML_irW62Ol3K27LgMk4xZ1mYbFv7fOpoTFNW4yYi09T8">
            <a:extLst>
              <a:ext uri="{FF2B5EF4-FFF2-40B4-BE49-F238E27FC236}">
                <a16:creationId xmlns:a16="http://schemas.microsoft.com/office/drawing/2014/main" id="{CF6068F6-E35A-E448-B26A-F65385F35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68417" y="2509599"/>
            <a:ext cx="3080117" cy="188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010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244105-3D11-B74D-BED7-BDA3495C4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fr-FR" dirty="0" err="1"/>
              <a:t>Constraints</a:t>
            </a:r>
            <a:endParaRPr lang="fr-FR" dirty="0"/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B63B273B-2E45-4C8F-B98E-0A42F2D098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0078736"/>
              </p:ext>
            </p:extLst>
          </p:nvPr>
        </p:nvGraphicFramePr>
        <p:xfrm>
          <a:off x="914400" y="2076450"/>
          <a:ext cx="10353675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57666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9F1C5A-D892-264C-8548-2B57C58F9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43" y="609599"/>
            <a:ext cx="3413156" cy="5273675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</a:rPr>
              <a:t>Our method</a:t>
            </a:r>
            <a:endParaRPr lang="fr-F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AABC82-C2D1-4340-A6DF-6E73DF06F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639056" y="2"/>
            <a:ext cx="7552944" cy="6857998"/>
          </a:xfrm>
          <a:prstGeom prst="rect">
            <a:avLst/>
          </a:prstGeom>
        </p:spPr>
      </p:pic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57F20312-4BBA-4A52-B52F-2E0B663523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7370947"/>
              </p:ext>
            </p:extLst>
          </p:nvPr>
        </p:nvGraphicFramePr>
        <p:xfrm>
          <a:off x="5282521" y="709683"/>
          <a:ext cx="6266011" cy="4899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010857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115</Words>
  <Application>Microsoft Macintosh PowerPoint</Application>
  <PresentationFormat>Grand écran</PresentationFormat>
  <Paragraphs>19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Calisto MT</vt:lpstr>
      <vt:lpstr>Wingdings 2</vt:lpstr>
      <vt:lpstr>SlateVTI</vt:lpstr>
      <vt:lpstr>Digital Visual Narratives</vt:lpstr>
      <vt:lpstr>Présentation PowerPoint</vt:lpstr>
      <vt:lpstr>Présentation PowerPoint</vt:lpstr>
      <vt:lpstr>Constraints</vt:lpstr>
      <vt:lpstr>Our method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Visual Narratives</dc:title>
  <dc:creator>office edrlab</dc:creator>
  <cp:lastModifiedBy>office edrlab</cp:lastModifiedBy>
  <cp:revision>1</cp:revision>
  <dcterms:created xsi:type="dcterms:W3CDTF">2019-06-23T21:33:44Z</dcterms:created>
  <dcterms:modified xsi:type="dcterms:W3CDTF">2019-06-23T21:35:43Z</dcterms:modified>
</cp:coreProperties>
</file>