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6"/>
  </p:notesMasterIdLst>
  <p:sldIdLst>
    <p:sldId id="256" r:id="rId2"/>
    <p:sldId id="288" r:id="rId3"/>
    <p:sldId id="264" r:id="rId4"/>
    <p:sldId id="265" r:id="rId5"/>
    <p:sldId id="278" r:id="rId6"/>
    <p:sldId id="273" r:id="rId7"/>
    <p:sldId id="272" r:id="rId8"/>
    <p:sldId id="275" r:id="rId9"/>
    <p:sldId id="283" r:id="rId10"/>
    <p:sldId id="285" r:id="rId11"/>
    <p:sldId id="284" r:id="rId12"/>
    <p:sldId id="286" r:id="rId13"/>
    <p:sldId id="289" r:id="rId14"/>
    <p:sldId id="258" r:id="rId15"/>
    <p:sldId id="257" r:id="rId16"/>
    <p:sldId id="291" r:id="rId17"/>
    <p:sldId id="293" r:id="rId18"/>
    <p:sldId id="294" r:id="rId19"/>
    <p:sldId id="295" r:id="rId20"/>
    <p:sldId id="296" r:id="rId21"/>
    <p:sldId id="268" r:id="rId22"/>
    <p:sldId id="276" r:id="rId23"/>
    <p:sldId id="260" r:id="rId24"/>
    <p:sldId id="277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0E40992-C85B-4AC1-BDE9-289E2A817EAE}">
          <p14:sldIdLst>
            <p14:sldId id="256"/>
          </p14:sldIdLst>
        </p14:section>
        <p14:section name="Kwalia’s Endeavor" id="{51E329FA-133E-4733-94C8-2A72B2AF2C16}">
          <p14:sldIdLst>
            <p14:sldId id="288"/>
            <p14:sldId id="264"/>
            <p14:sldId id="265"/>
            <p14:sldId id="278"/>
            <p14:sldId id="273"/>
            <p14:sldId id="272"/>
            <p14:sldId id="275"/>
            <p14:sldId id="283"/>
            <p14:sldId id="285"/>
            <p14:sldId id="284"/>
            <p14:sldId id="286"/>
            <p14:sldId id="289"/>
            <p14:sldId id="258"/>
            <p14:sldId id="257"/>
            <p14:sldId id="291"/>
            <p14:sldId id="293"/>
            <p14:sldId id="294"/>
            <p14:sldId id="295"/>
            <p14:sldId id="296"/>
            <p14:sldId id="268"/>
            <p14:sldId id="276"/>
            <p14:sldId id="260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D5F"/>
    <a:srgbClr val="FF6600"/>
    <a:srgbClr val="1CD707"/>
    <a:srgbClr val="FC3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FF410-86D9-4C0F-9E5C-FD28E325B6BE}" v="20" dt="2019-06-24T22:39:48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8855" autoAdjust="0"/>
  </p:normalViewPr>
  <p:slideViewPr>
    <p:cSldViewPr snapToGrid="0" snapToObjects="1">
      <p:cViewPr varScale="1">
        <p:scale>
          <a:sx n="101" d="100"/>
          <a:sy n="101" d="100"/>
        </p:scale>
        <p:origin x="19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SCOUL Yoann" userId="f782163b5510c291" providerId="LiveId" clId="{405FF410-86D9-4C0F-9E5C-FD28E325B6BE}"/>
    <pc:docChg chg="custSel modSld">
      <pc:chgData name="LE SCOUL Yoann" userId="f782163b5510c291" providerId="LiveId" clId="{405FF410-86D9-4C0F-9E5C-FD28E325B6BE}" dt="2019-06-24T22:36:08.087" v="22"/>
      <pc:docMkLst>
        <pc:docMk/>
      </pc:docMkLst>
      <pc:sldChg chg="addSp delSp modSp delAnim modAnim">
        <pc:chgData name="LE SCOUL Yoann" userId="f782163b5510c291" providerId="LiveId" clId="{405FF410-86D9-4C0F-9E5C-FD28E325B6BE}" dt="2019-06-24T22:34:59.318" v="7"/>
        <pc:sldMkLst>
          <pc:docMk/>
          <pc:sldMk cId="503079420" sldId="283"/>
        </pc:sldMkLst>
        <pc:picChg chg="add del mod">
          <ac:chgData name="LE SCOUL Yoann" userId="f782163b5510c291" providerId="LiveId" clId="{405FF410-86D9-4C0F-9E5C-FD28E325B6BE}" dt="2019-06-24T22:34:22.438" v="2" actId="478"/>
          <ac:picMkLst>
            <pc:docMk/>
            <pc:sldMk cId="503079420" sldId="283"/>
            <ac:picMk id="2" creationId="{EE53DEA0-3881-49EC-BD59-17BDDC1A4766}"/>
          </ac:picMkLst>
        </pc:picChg>
        <pc:picChg chg="add mod">
          <ac:chgData name="LE SCOUL Yoann" userId="f782163b5510c291" providerId="LiveId" clId="{405FF410-86D9-4C0F-9E5C-FD28E325B6BE}" dt="2019-06-24T22:34:54.243" v="5" actId="1076"/>
          <ac:picMkLst>
            <pc:docMk/>
            <pc:sldMk cId="503079420" sldId="283"/>
            <ac:picMk id="3" creationId="{2EFDF4A5-C1A4-46E2-A17E-F11C8D4E04BF}"/>
          </ac:picMkLst>
        </pc:picChg>
        <pc:picChg chg="del">
          <ac:chgData name="LE SCOUL Yoann" userId="f782163b5510c291" providerId="LiveId" clId="{405FF410-86D9-4C0F-9E5C-FD28E325B6BE}" dt="2019-06-24T22:34:35.209" v="3" actId="478"/>
          <ac:picMkLst>
            <pc:docMk/>
            <pc:sldMk cId="503079420" sldId="283"/>
            <ac:picMk id="5" creationId="{EA2D1EE8-A036-4C8A-A609-B508B7D3AED8}"/>
          </ac:picMkLst>
        </pc:picChg>
      </pc:sldChg>
      <pc:sldChg chg="addSp delSp modSp delAnim modAnim">
        <pc:chgData name="LE SCOUL Yoann" userId="f782163b5510c291" providerId="LiveId" clId="{405FF410-86D9-4C0F-9E5C-FD28E325B6BE}" dt="2019-06-24T22:35:43.101" v="17"/>
        <pc:sldMkLst>
          <pc:docMk/>
          <pc:sldMk cId="4274024119" sldId="284"/>
        </pc:sldMkLst>
        <pc:picChg chg="del">
          <ac:chgData name="LE SCOUL Yoann" userId="f782163b5510c291" providerId="LiveId" clId="{405FF410-86D9-4C0F-9E5C-FD28E325B6BE}" dt="2019-06-24T22:35:28.508" v="13" actId="478"/>
          <ac:picMkLst>
            <pc:docMk/>
            <pc:sldMk cId="4274024119" sldId="284"/>
            <ac:picMk id="2" creationId="{E2251B31-1F7F-4182-98B3-4956F5AB7EB4}"/>
          </ac:picMkLst>
        </pc:picChg>
        <pc:picChg chg="add mod">
          <ac:chgData name="LE SCOUL Yoann" userId="f782163b5510c291" providerId="LiveId" clId="{405FF410-86D9-4C0F-9E5C-FD28E325B6BE}" dt="2019-06-24T22:35:40.731" v="15" actId="1076"/>
          <ac:picMkLst>
            <pc:docMk/>
            <pc:sldMk cId="4274024119" sldId="284"/>
            <ac:picMk id="3" creationId="{C7DEFFD1-4A8A-4533-9CBD-917A9D63108A}"/>
          </ac:picMkLst>
        </pc:picChg>
      </pc:sldChg>
      <pc:sldChg chg="addSp delSp modSp delAnim modAnim">
        <pc:chgData name="LE SCOUL Yoann" userId="f782163b5510c291" providerId="LiveId" clId="{405FF410-86D9-4C0F-9E5C-FD28E325B6BE}" dt="2019-06-24T22:35:24.599" v="12"/>
        <pc:sldMkLst>
          <pc:docMk/>
          <pc:sldMk cId="3097053557" sldId="285"/>
        </pc:sldMkLst>
        <pc:picChg chg="del">
          <ac:chgData name="LE SCOUL Yoann" userId="f782163b5510c291" providerId="LiveId" clId="{405FF410-86D9-4C0F-9E5C-FD28E325B6BE}" dt="2019-06-24T22:35:03.405" v="8" actId="478"/>
          <ac:picMkLst>
            <pc:docMk/>
            <pc:sldMk cId="3097053557" sldId="285"/>
            <ac:picMk id="2" creationId="{FA06FA5D-B4E4-410D-B412-34559B3ABBA7}"/>
          </ac:picMkLst>
        </pc:picChg>
        <pc:picChg chg="add mod">
          <ac:chgData name="LE SCOUL Yoann" userId="f782163b5510c291" providerId="LiveId" clId="{405FF410-86D9-4C0F-9E5C-FD28E325B6BE}" dt="2019-06-24T22:35:15.753" v="10" actId="1076"/>
          <ac:picMkLst>
            <pc:docMk/>
            <pc:sldMk cId="3097053557" sldId="285"/>
            <ac:picMk id="3" creationId="{74995C5E-73A3-427D-8F1E-F90E4074C2FC}"/>
          </ac:picMkLst>
        </pc:picChg>
      </pc:sldChg>
      <pc:sldChg chg="addSp delSp modSp delAnim modAnim">
        <pc:chgData name="LE SCOUL Yoann" userId="f782163b5510c291" providerId="LiveId" clId="{405FF410-86D9-4C0F-9E5C-FD28E325B6BE}" dt="2019-06-24T22:36:08.087" v="22"/>
        <pc:sldMkLst>
          <pc:docMk/>
          <pc:sldMk cId="3343887773" sldId="286"/>
        </pc:sldMkLst>
        <pc:picChg chg="add mod">
          <ac:chgData name="LE SCOUL Yoann" userId="f782163b5510c291" providerId="LiveId" clId="{405FF410-86D9-4C0F-9E5C-FD28E325B6BE}" dt="2019-06-24T22:35:59.559" v="20" actId="1076"/>
          <ac:picMkLst>
            <pc:docMk/>
            <pc:sldMk cId="3343887773" sldId="286"/>
            <ac:picMk id="2" creationId="{BBE58584-5D7F-4A98-8B04-21659FEEC984}"/>
          </ac:picMkLst>
        </pc:picChg>
        <pc:picChg chg="del">
          <ac:chgData name="LE SCOUL Yoann" userId="f782163b5510c291" providerId="LiveId" clId="{405FF410-86D9-4C0F-9E5C-FD28E325B6BE}" dt="2019-06-24T22:35:46.457" v="18" actId="478"/>
          <ac:picMkLst>
            <pc:docMk/>
            <pc:sldMk cId="3343887773" sldId="286"/>
            <ac:picMk id="3" creationId="{2321BB97-DD01-48C2-88D6-EE197C955F9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1C646-4673-3846-987D-C8C7221609A2}" type="doc">
      <dgm:prSet loTypeId="urn:microsoft.com/office/officeart/2005/8/layout/process1" loCatId="" qsTypeId="urn:microsoft.com/office/officeart/2005/8/quickstyle/simple1" qsCatId="simple" csTypeId="urn:microsoft.com/office/officeart/2005/8/colors/accent4_2" csCatId="accent4" phldr="1"/>
      <dgm:spPr/>
    </dgm:pt>
    <dgm:pt modelId="{E0F436E8-4610-284E-94BF-7E1E377AC77D}">
      <dgm:prSet phldrT="[Texte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fr-FR" sz="1800" dirty="0" err="1"/>
            <a:t>Study</a:t>
          </a:r>
          <a:r>
            <a:rPr lang="fr-FR" sz="1800" dirty="0"/>
            <a:t> </a:t>
          </a:r>
          <a:r>
            <a:rPr lang="fr-FR" sz="1800" dirty="0" err="1"/>
            <a:t>works</a:t>
          </a:r>
          <a:r>
            <a:rPr lang="fr-FR" sz="1800" dirty="0"/>
            <a:t> </a:t>
          </a:r>
          <a:r>
            <a:rPr lang="fr-FR" sz="1800" dirty="0" err="1"/>
            <a:t>labeled</a:t>
          </a:r>
          <a:r>
            <a:rPr lang="fr-FR" sz="1800" dirty="0"/>
            <a:t> as </a:t>
          </a:r>
          <a:r>
            <a:rPr lang="fr-FR" sz="1800" b="1" dirty="0"/>
            <a:t>digital comics</a:t>
          </a:r>
        </a:p>
      </dgm:t>
    </dgm:pt>
    <dgm:pt modelId="{82D07356-A5E2-AE42-9360-980DF47B04FF}" type="parTrans" cxnId="{E71EE79A-F3D4-9B45-8169-47E87EAA5F48}">
      <dgm:prSet/>
      <dgm:spPr/>
      <dgm:t>
        <a:bodyPr/>
        <a:lstStyle/>
        <a:p>
          <a:endParaRPr lang="fr-FR"/>
        </a:p>
      </dgm:t>
    </dgm:pt>
    <dgm:pt modelId="{CA0368EB-8B16-4C4D-A43D-F9E619AC9FB8}" type="sibTrans" cxnId="{E71EE79A-F3D4-9B45-8169-47E87EAA5F48}">
      <dgm:prSet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4DD97BF2-4EA1-A548-86C0-B9DF0BDE1ECC}">
      <dgm:prSet phldrT="[Texte]" custT="1"/>
      <dgm:spPr>
        <a:solidFill>
          <a:srgbClr val="BD9D5F"/>
        </a:solidFill>
      </dgm:spPr>
      <dgm:t>
        <a:bodyPr/>
        <a:lstStyle/>
        <a:p>
          <a:pPr algn="ctr"/>
          <a:r>
            <a:rPr lang="fr-FR" sz="1800" dirty="0"/>
            <a:t>List use cases (</a:t>
          </a:r>
          <a:r>
            <a:rPr lang="fr-FR" sz="1800" b="1" dirty="0" err="1"/>
            <a:t>features</a:t>
          </a:r>
          <a:r>
            <a:rPr lang="fr-FR" sz="1800" dirty="0"/>
            <a:t>)</a:t>
          </a:r>
        </a:p>
      </dgm:t>
    </dgm:pt>
    <dgm:pt modelId="{056C84EA-5F1D-194D-B583-782CB38E235F}" type="parTrans" cxnId="{D4C7D830-E03C-B84A-8225-2B1512F6E92F}">
      <dgm:prSet/>
      <dgm:spPr/>
      <dgm:t>
        <a:bodyPr/>
        <a:lstStyle/>
        <a:p>
          <a:endParaRPr lang="fr-FR"/>
        </a:p>
      </dgm:t>
    </dgm:pt>
    <dgm:pt modelId="{C1651E8E-163C-E343-B15A-7DB3532CF037}" type="sibTrans" cxnId="{D4C7D830-E03C-B84A-8225-2B1512F6E92F}">
      <dgm:prSet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D174FB9C-CBB0-0542-8D85-4A677B58BB34}">
      <dgm:prSet phldrT="[Texte]" custT="1"/>
      <dgm:spPr>
        <a:solidFill>
          <a:srgbClr val="BD9D5F"/>
        </a:solidFill>
      </dgm:spPr>
      <dgm:t>
        <a:bodyPr/>
        <a:lstStyle/>
        <a:p>
          <a:pPr algn="ctr"/>
          <a:r>
            <a:rPr lang="fr-FR" sz="1800" dirty="0" err="1"/>
            <a:t>Define</a:t>
          </a:r>
          <a:r>
            <a:rPr lang="fr-FR" sz="1800" dirty="0"/>
            <a:t> </a:t>
          </a:r>
          <a:r>
            <a:rPr lang="fr-FR" sz="1800" b="1" dirty="0" err="1"/>
            <a:t>functional</a:t>
          </a:r>
          <a:r>
            <a:rPr lang="fr-FR" sz="1800" b="1" dirty="0"/>
            <a:t> concepts</a:t>
          </a:r>
        </a:p>
      </dgm:t>
    </dgm:pt>
    <dgm:pt modelId="{AF0B7C47-8385-434E-B0B2-B233D61A1980}" type="parTrans" cxnId="{D3DF0882-9764-B44B-A0F2-19CDBCA7737F}">
      <dgm:prSet/>
      <dgm:spPr/>
      <dgm:t>
        <a:bodyPr/>
        <a:lstStyle/>
        <a:p>
          <a:endParaRPr lang="fr-FR"/>
        </a:p>
      </dgm:t>
    </dgm:pt>
    <dgm:pt modelId="{9A030BD5-CC75-614C-AB86-D1696EED06B8}" type="sibTrans" cxnId="{D3DF0882-9764-B44B-A0F2-19CDBCA7737F}">
      <dgm:prSet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9D60F74F-92F3-7F4C-813C-818CE4DB02A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fr-FR" sz="1800" dirty="0"/>
            <a:t>Write </a:t>
          </a:r>
          <a:r>
            <a:rPr lang="fr-FR" sz="1800" dirty="0" err="1"/>
            <a:t>DiViNa</a:t>
          </a:r>
          <a:r>
            <a:rPr lang="fr-FR" sz="1800" dirty="0"/>
            <a:t> </a:t>
          </a:r>
          <a:r>
            <a:rPr lang="fr-FR" sz="1800" b="1" dirty="0" err="1"/>
            <a:t>specifications</a:t>
          </a:r>
          <a:endParaRPr lang="fr-FR" sz="1800" b="1" dirty="0"/>
        </a:p>
      </dgm:t>
    </dgm:pt>
    <dgm:pt modelId="{99A1AF5E-6408-4144-82A0-6C30B6C9EA07}" type="parTrans" cxnId="{85888836-A0E7-8D4E-B425-E9D06824A78B}">
      <dgm:prSet/>
      <dgm:spPr/>
      <dgm:t>
        <a:bodyPr/>
        <a:lstStyle/>
        <a:p>
          <a:endParaRPr lang="fr-FR"/>
        </a:p>
      </dgm:t>
    </dgm:pt>
    <dgm:pt modelId="{48B049BA-AB5B-FA4F-B75C-EE94B78A4853}" type="sibTrans" cxnId="{85888836-A0E7-8D4E-B425-E9D06824A78B}">
      <dgm:prSet/>
      <dgm:spPr/>
      <dgm:t>
        <a:bodyPr/>
        <a:lstStyle/>
        <a:p>
          <a:endParaRPr lang="fr-FR"/>
        </a:p>
      </dgm:t>
    </dgm:pt>
    <dgm:pt modelId="{27EED1A1-B419-7D4E-9FA5-FFEB9EF0D3D4}" type="pres">
      <dgm:prSet presAssocID="{DE71C646-4673-3846-987D-C8C7221609A2}" presName="Name0" presStyleCnt="0">
        <dgm:presLayoutVars>
          <dgm:dir/>
          <dgm:resizeHandles val="exact"/>
        </dgm:presLayoutVars>
      </dgm:prSet>
      <dgm:spPr/>
    </dgm:pt>
    <dgm:pt modelId="{CF656AD1-6475-414D-A9C8-DF44731E50B6}" type="pres">
      <dgm:prSet presAssocID="{E0F436E8-4610-284E-94BF-7E1E377AC77D}" presName="node" presStyleLbl="node1" presStyleIdx="0" presStyleCnt="4" custScaleX="160757" custLinFactY="-24382" custLinFactNeighborX="56357" custLinFactNeighborY="-100000">
        <dgm:presLayoutVars>
          <dgm:bulletEnabled val="1"/>
        </dgm:presLayoutVars>
      </dgm:prSet>
      <dgm:spPr/>
    </dgm:pt>
    <dgm:pt modelId="{6E370AC0-4DD6-1146-8E31-CC3CA9ADB1D4}" type="pres">
      <dgm:prSet presAssocID="{CA0368EB-8B16-4C4D-A43D-F9E619AC9FB8}" presName="sibTrans" presStyleLbl="sibTrans2D1" presStyleIdx="0" presStyleCnt="3" custScaleX="162352" custScaleY="65583"/>
      <dgm:spPr/>
    </dgm:pt>
    <dgm:pt modelId="{E24CCD2C-CAF5-3C49-9986-7859E42290C5}" type="pres">
      <dgm:prSet presAssocID="{CA0368EB-8B16-4C4D-A43D-F9E619AC9FB8}" presName="connectorText" presStyleLbl="sibTrans2D1" presStyleIdx="0" presStyleCnt="3"/>
      <dgm:spPr/>
    </dgm:pt>
    <dgm:pt modelId="{5B2549CB-5DE2-6541-A4EB-70EB9EC84B91}" type="pres">
      <dgm:prSet presAssocID="{4DD97BF2-4EA1-A548-86C0-B9DF0BDE1ECC}" presName="node" presStyleLbl="node1" presStyleIdx="1" presStyleCnt="4" custScaleX="146124" custLinFactX="53650" custLinFactY="-25463" custLinFactNeighborX="100000" custLinFactNeighborY="-100000">
        <dgm:presLayoutVars>
          <dgm:bulletEnabled val="1"/>
        </dgm:presLayoutVars>
      </dgm:prSet>
      <dgm:spPr/>
    </dgm:pt>
    <dgm:pt modelId="{A4E74220-54E8-044C-8CCF-DD9145A33140}" type="pres">
      <dgm:prSet presAssocID="{C1651E8E-163C-E343-B15A-7DB3532CF037}" presName="sibTrans" presStyleLbl="sibTrans2D1" presStyleIdx="1" presStyleCnt="3" custScaleX="174835" custScaleY="60537" custLinFactNeighborX="1968"/>
      <dgm:spPr/>
    </dgm:pt>
    <dgm:pt modelId="{762B2ABA-66A4-5949-95AD-1E69DC55FA7D}" type="pres">
      <dgm:prSet presAssocID="{C1651E8E-163C-E343-B15A-7DB3532CF037}" presName="connectorText" presStyleLbl="sibTrans2D1" presStyleIdx="1" presStyleCnt="3"/>
      <dgm:spPr/>
    </dgm:pt>
    <dgm:pt modelId="{362AA281-747B-9544-AFED-8B3B0C5699E3}" type="pres">
      <dgm:prSet presAssocID="{D174FB9C-CBB0-0542-8D85-4A677B58BB34}" presName="node" presStyleLbl="node1" presStyleIdx="2" presStyleCnt="4" custScaleX="151627" custLinFactX="-89315" custLinFactNeighborX="-100000" custLinFactNeighborY="74635">
        <dgm:presLayoutVars>
          <dgm:bulletEnabled val="1"/>
        </dgm:presLayoutVars>
      </dgm:prSet>
      <dgm:spPr/>
    </dgm:pt>
    <dgm:pt modelId="{1B8AD4F2-1FD6-8F48-BABA-9768281EE454}" type="pres">
      <dgm:prSet presAssocID="{9A030BD5-CC75-614C-AB86-D1696EED06B8}" presName="sibTrans" presStyleLbl="sibTrans2D1" presStyleIdx="2" presStyleCnt="3" custScaleX="173672" custScaleY="57173"/>
      <dgm:spPr/>
    </dgm:pt>
    <dgm:pt modelId="{BD09BC69-7DA1-8C48-BAC8-EBB8DE829932}" type="pres">
      <dgm:prSet presAssocID="{9A030BD5-CC75-614C-AB86-D1696EED06B8}" presName="connectorText" presStyleLbl="sibTrans2D1" presStyleIdx="2" presStyleCnt="3"/>
      <dgm:spPr/>
    </dgm:pt>
    <dgm:pt modelId="{C42CDCA2-6D53-3A42-AD6F-0DE769885F4D}" type="pres">
      <dgm:prSet presAssocID="{9D60F74F-92F3-7F4C-813C-818CE4DB02A6}" presName="node" presStyleLbl="node1" presStyleIdx="3" presStyleCnt="4" custScaleX="156750" custScaleY="91206" custLinFactX="-20845" custLinFactNeighborX="-100000" custLinFactNeighborY="72864">
        <dgm:presLayoutVars>
          <dgm:bulletEnabled val="1"/>
        </dgm:presLayoutVars>
      </dgm:prSet>
      <dgm:spPr/>
    </dgm:pt>
  </dgm:ptLst>
  <dgm:cxnLst>
    <dgm:cxn modelId="{141B6F03-4BAF-8047-84A0-AA2F82DBD8D0}" type="presOf" srcId="{DE71C646-4673-3846-987D-C8C7221609A2}" destId="{27EED1A1-B419-7D4E-9FA5-FFEB9EF0D3D4}" srcOrd="0" destOrd="0" presId="urn:microsoft.com/office/officeart/2005/8/layout/process1"/>
    <dgm:cxn modelId="{D4C7D830-E03C-B84A-8225-2B1512F6E92F}" srcId="{DE71C646-4673-3846-987D-C8C7221609A2}" destId="{4DD97BF2-4EA1-A548-86C0-B9DF0BDE1ECC}" srcOrd="1" destOrd="0" parTransId="{056C84EA-5F1D-194D-B583-782CB38E235F}" sibTransId="{C1651E8E-163C-E343-B15A-7DB3532CF037}"/>
    <dgm:cxn modelId="{85888836-A0E7-8D4E-B425-E9D06824A78B}" srcId="{DE71C646-4673-3846-987D-C8C7221609A2}" destId="{9D60F74F-92F3-7F4C-813C-818CE4DB02A6}" srcOrd="3" destOrd="0" parTransId="{99A1AF5E-6408-4144-82A0-6C30B6C9EA07}" sibTransId="{48B049BA-AB5B-FA4F-B75C-EE94B78A4853}"/>
    <dgm:cxn modelId="{C8603645-D7AA-FF41-AD3A-C0473EF3FE11}" type="presOf" srcId="{E0F436E8-4610-284E-94BF-7E1E377AC77D}" destId="{CF656AD1-6475-414D-A9C8-DF44731E50B6}" srcOrd="0" destOrd="0" presId="urn:microsoft.com/office/officeart/2005/8/layout/process1"/>
    <dgm:cxn modelId="{EFE61550-0A0F-D04F-8EF9-B9F2C1F3D090}" type="presOf" srcId="{C1651E8E-163C-E343-B15A-7DB3532CF037}" destId="{762B2ABA-66A4-5949-95AD-1E69DC55FA7D}" srcOrd="1" destOrd="0" presId="urn:microsoft.com/office/officeart/2005/8/layout/process1"/>
    <dgm:cxn modelId="{56260D56-BA2F-604C-B7A5-27FB9F110C9E}" type="presOf" srcId="{C1651E8E-163C-E343-B15A-7DB3532CF037}" destId="{A4E74220-54E8-044C-8CCF-DD9145A33140}" srcOrd="0" destOrd="0" presId="urn:microsoft.com/office/officeart/2005/8/layout/process1"/>
    <dgm:cxn modelId="{0A54FB59-6971-1643-9CAE-0A70172B6556}" type="presOf" srcId="{9D60F74F-92F3-7F4C-813C-818CE4DB02A6}" destId="{C42CDCA2-6D53-3A42-AD6F-0DE769885F4D}" srcOrd="0" destOrd="0" presId="urn:microsoft.com/office/officeart/2005/8/layout/process1"/>
    <dgm:cxn modelId="{D3DF0882-9764-B44B-A0F2-19CDBCA7737F}" srcId="{DE71C646-4673-3846-987D-C8C7221609A2}" destId="{D174FB9C-CBB0-0542-8D85-4A677B58BB34}" srcOrd="2" destOrd="0" parTransId="{AF0B7C47-8385-434E-B0B2-B233D61A1980}" sibTransId="{9A030BD5-CC75-614C-AB86-D1696EED06B8}"/>
    <dgm:cxn modelId="{E71EE79A-F3D4-9B45-8169-47E87EAA5F48}" srcId="{DE71C646-4673-3846-987D-C8C7221609A2}" destId="{E0F436E8-4610-284E-94BF-7E1E377AC77D}" srcOrd="0" destOrd="0" parTransId="{82D07356-A5E2-AE42-9360-980DF47B04FF}" sibTransId="{CA0368EB-8B16-4C4D-A43D-F9E619AC9FB8}"/>
    <dgm:cxn modelId="{CC7D2B9C-5B61-E642-B8C4-1B02DF5EC0A0}" type="presOf" srcId="{9A030BD5-CC75-614C-AB86-D1696EED06B8}" destId="{1B8AD4F2-1FD6-8F48-BABA-9768281EE454}" srcOrd="0" destOrd="0" presId="urn:microsoft.com/office/officeart/2005/8/layout/process1"/>
    <dgm:cxn modelId="{D37213A4-2499-3644-8B3B-FF8B8A10F955}" type="presOf" srcId="{4DD97BF2-4EA1-A548-86C0-B9DF0BDE1ECC}" destId="{5B2549CB-5DE2-6541-A4EB-70EB9EC84B91}" srcOrd="0" destOrd="0" presId="urn:microsoft.com/office/officeart/2005/8/layout/process1"/>
    <dgm:cxn modelId="{5F06EDB4-E940-7947-B9EE-6697B516110E}" type="presOf" srcId="{CA0368EB-8B16-4C4D-A43D-F9E619AC9FB8}" destId="{E24CCD2C-CAF5-3C49-9986-7859E42290C5}" srcOrd="1" destOrd="0" presId="urn:microsoft.com/office/officeart/2005/8/layout/process1"/>
    <dgm:cxn modelId="{3B2596B9-974C-1C4C-96F0-CF32E7068842}" type="presOf" srcId="{9A030BD5-CC75-614C-AB86-D1696EED06B8}" destId="{BD09BC69-7DA1-8C48-BAC8-EBB8DE829932}" srcOrd="1" destOrd="0" presId="urn:microsoft.com/office/officeart/2005/8/layout/process1"/>
    <dgm:cxn modelId="{3D187AC9-E34E-8A41-A07A-569282F45C39}" type="presOf" srcId="{D174FB9C-CBB0-0542-8D85-4A677B58BB34}" destId="{362AA281-747B-9544-AFED-8B3B0C5699E3}" srcOrd="0" destOrd="0" presId="urn:microsoft.com/office/officeart/2005/8/layout/process1"/>
    <dgm:cxn modelId="{A2786FDF-1CA1-6A4F-B471-109BC64D494A}" type="presOf" srcId="{CA0368EB-8B16-4C4D-A43D-F9E619AC9FB8}" destId="{6E370AC0-4DD6-1146-8E31-CC3CA9ADB1D4}" srcOrd="0" destOrd="0" presId="urn:microsoft.com/office/officeart/2005/8/layout/process1"/>
    <dgm:cxn modelId="{67C75AD5-4152-3143-B3FF-E7843B2401A8}" type="presParOf" srcId="{27EED1A1-B419-7D4E-9FA5-FFEB9EF0D3D4}" destId="{CF656AD1-6475-414D-A9C8-DF44731E50B6}" srcOrd="0" destOrd="0" presId="urn:microsoft.com/office/officeart/2005/8/layout/process1"/>
    <dgm:cxn modelId="{22DF3DAB-AA9E-2247-9BF8-B314C9810E8B}" type="presParOf" srcId="{27EED1A1-B419-7D4E-9FA5-FFEB9EF0D3D4}" destId="{6E370AC0-4DD6-1146-8E31-CC3CA9ADB1D4}" srcOrd="1" destOrd="0" presId="urn:microsoft.com/office/officeart/2005/8/layout/process1"/>
    <dgm:cxn modelId="{0B87EF72-7380-B64F-8BE8-20A909121B47}" type="presParOf" srcId="{6E370AC0-4DD6-1146-8E31-CC3CA9ADB1D4}" destId="{E24CCD2C-CAF5-3C49-9986-7859E42290C5}" srcOrd="0" destOrd="0" presId="urn:microsoft.com/office/officeart/2005/8/layout/process1"/>
    <dgm:cxn modelId="{055179E5-F487-9E46-B1E7-821B0491A643}" type="presParOf" srcId="{27EED1A1-B419-7D4E-9FA5-FFEB9EF0D3D4}" destId="{5B2549CB-5DE2-6541-A4EB-70EB9EC84B91}" srcOrd="2" destOrd="0" presId="urn:microsoft.com/office/officeart/2005/8/layout/process1"/>
    <dgm:cxn modelId="{35180DD7-FB91-324E-A129-7E87108D14BF}" type="presParOf" srcId="{27EED1A1-B419-7D4E-9FA5-FFEB9EF0D3D4}" destId="{A4E74220-54E8-044C-8CCF-DD9145A33140}" srcOrd="3" destOrd="0" presId="urn:microsoft.com/office/officeart/2005/8/layout/process1"/>
    <dgm:cxn modelId="{5148B724-D66A-3E4B-B2CF-E75A87968A87}" type="presParOf" srcId="{A4E74220-54E8-044C-8CCF-DD9145A33140}" destId="{762B2ABA-66A4-5949-95AD-1E69DC55FA7D}" srcOrd="0" destOrd="0" presId="urn:microsoft.com/office/officeart/2005/8/layout/process1"/>
    <dgm:cxn modelId="{7692050A-76EB-964A-A8E9-14D7AA988F38}" type="presParOf" srcId="{27EED1A1-B419-7D4E-9FA5-FFEB9EF0D3D4}" destId="{362AA281-747B-9544-AFED-8B3B0C5699E3}" srcOrd="4" destOrd="0" presId="urn:microsoft.com/office/officeart/2005/8/layout/process1"/>
    <dgm:cxn modelId="{14ACD748-2530-A84C-A465-40F18DF65684}" type="presParOf" srcId="{27EED1A1-B419-7D4E-9FA5-FFEB9EF0D3D4}" destId="{1B8AD4F2-1FD6-8F48-BABA-9768281EE454}" srcOrd="5" destOrd="0" presId="urn:microsoft.com/office/officeart/2005/8/layout/process1"/>
    <dgm:cxn modelId="{02F0D264-CEC1-AA49-A379-9527355A0741}" type="presParOf" srcId="{1B8AD4F2-1FD6-8F48-BABA-9768281EE454}" destId="{BD09BC69-7DA1-8C48-BAC8-EBB8DE829932}" srcOrd="0" destOrd="0" presId="urn:microsoft.com/office/officeart/2005/8/layout/process1"/>
    <dgm:cxn modelId="{ACC5EDBF-FBE1-644E-A354-1AEFEC37B993}" type="presParOf" srcId="{27EED1A1-B419-7D4E-9FA5-FFEB9EF0D3D4}" destId="{C42CDCA2-6D53-3A42-AD6F-0DE769885F4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71C646-4673-3846-987D-C8C7221609A2}" type="doc">
      <dgm:prSet loTypeId="urn:microsoft.com/office/officeart/2005/8/layout/process1" loCatId="" qsTypeId="urn:microsoft.com/office/officeart/2005/8/quickstyle/simple1" qsCatId="simple" csTypeId="urn:microsoft.com/office/officeart/2005/8/colors/accent4_2" csCatId="accent4" phldr="1"/>
      <dgm:spPr/>
    </dgm:pt>
    <dgm:pt modelId="{E0F436E8-4610-284E-94BF-7E1E377AC77D}">
      <dgm:prSet phldrT="[Texte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fr-FR" sz="1800" dirty="0" err="1"/>
            <a:t>Study</a:t>
          </a:r>
          <a:r>
            <a:rPr lang="fr-FR" sz="1800" dirty="0"/>
            <a:t> </a:t>
          </a:r>
          <a:r>
            <a:rPr lang="fr-FR" sz="1800" dirty="0" err="1"/>
            <a:t>works</a:t>
          </a:r>
          <a:r>
            <a:rPr lang="fr-FR" sz="1800" dirty="0"/>
            <a:t> </a:t>
          </a:r>
          <a:r>
            <a:rPr lang="fr-FR" sz="1800" dirty="0" err="1"/>
            <a:t>labeled</a:t>
          </a:r>
          <a:r>
            <a:rPr lang="fr-FR" sz="1800" dirty="0"/>
            <a:t> as </a:t>
          </a:r>
          <a:r>
            <a:rPr lang="fr-FR" sz="1800" b="1" dirty="0"/>
            <a:t>digital comics</a:t>
          </a:r>
        </a:p>
      </dgm:t>
    </dgm:pt>
    <dgm:pt modelId="{82D07356-A5E2-AE42-9360-980DF47B04FF}" type="parTrans" cxnId="{E71EE79A-F3D4-9B45-8169-47E87EAA5F48}">
      <dgm:prSet/>
      <dgm:spPr/>
      <dgm:t>
        <a:bodyPr/>
        <a:lstStyle/>
        <a:p>
          <a:endParaRPr lang="fr-FR"/>
        </a:p>
      </dgm:t>
    </dgm:pt>
    <dgm:pt modelId="{CA0368EB-8B16-4C4D-A43D-F9E619AC9FB8}" type="sibTrans" cxnId="{E71EE79A-F3D4-9B45-8169-47E87EAA5F48}">
      <dgm:prSet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4DD97BF2-4EA1-A548-86C0-B9DF0BDE1ECC}">
      <dgm:prSet phldrT="[Texte]" custT="1"/>
      <dgm:spPr>
        <a:solidFill>
          <a:srgbClr val="BD9D5F"/>
        </a:solidFill>
      </dgm:spPr>
      <dgm:t>
        <a:bodyPr/>
        <a:lstStyle/>
        <a:p>
          <a:pPr algn="ctr"/>
          <a:r>
            <a:rPr lang="fr-FR" sz="1800" dirty="0"/>
            <a:t>List use cases (</a:t>
          </a:r>
          <a:r>
            <a:rPr lang="fr-FR" sz="1800" b="1" dirty="0" err="1"/>
            <a:t>features</a:t>
          </a:r>
          <a:r>
            <a:rPr lang="fr-FR" sz="1800" dirty="0"/>
            <a:t>)</a:t>
          </a:r>
        </a:p>
      </dgm:t>
    </dgm:pt>
    <dgm:pt modelId="{056C84EA-5F1D-194D-B583-782CB38E235F}" type="parTrans" cxnId="{D4C7D830-E03C-B84A-8225-2B1512F6E92F}">
      <dgm:prSet/>
      <dgm:spPr/>
      <dgm:t>
        <a:bodyPr/>
        <a:lstStyle/>
        <a:p>
          <a:endParaRPr lang="fr-FR"/>
        </a:p>
      </dgm:t>
    </dgm:pt>
    <dgm:pt modelId="{C1651E8E-163C-E343-B15A-7DB3532CF037}" type="sibTrans" cxnId="{D4C7D830-E03C-B84A-8225-2B1512F6E92F}">
      <dgm:prSet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D174FB9C-CBB0-0542-8D85-4A677B58BB34}">
      <dgm:prSet phldrT="[Texte]" custT="1"/>
      <dgm:spPr>
        <a:solidFill>
          <a:srgbClr val="BD9D5F"/>
        </a:solidFill>
      </dgm:spPr>
      <dgm:t>
        <a:bodyPr/>
        <a:lstStyle/>
        <a:p>
          <a:pPr algn="ctr"/>
          <a:r>
            <a:rPr lang="fr-FR" sz="1800" dirty="0" err="1"/>
            <a:t>Define</a:t>
          </a:r>
          <a:r>
            <a:rPr lang="fr-FR" sz="1800" dirty="0"/>
            <a:t> </a:t>
          </a:r>
          <a:r>
            <a:rPr lang="fr-FR" sz="1800" b="1" dirty="0" err="1"/>
            <a:t>functional</a:t>
          </a:r>
          <a:r>
            <a:rPr lang="fr-FR" sz="1800" b="1" dirty="0"/>
            <a:t> concepts</a:t>
          </a:r>
        </a:p>
      </dgm:t>
    </dgm:pt>
    <dgm:pt modelId="{AF0B7C47-8385-434E-B0B2-B233D61A1980}" type="parTrans" cxnId="{D3DF0882-9764-B44B-A0F2-19CDBCA7737F}">
      <dgm:prSet/>
      <dgm:spPr/>
      <dgm:t>
        <a:bodyPr/>
        <a:lstStyle/>
        <a:p>
          <a:endParaRPr lang="fr-FR"/>
        </a:p>
      </dgm:t>
    </dgm:pt>
    <dgm:pt modelId="{9A030BD5-CC75-614C-AB86-D1696EED06B8}" type="sibTrans" cxnId="{D3DF0882-9764-B44B-A0F2-19CDBCA7737F}">
      <dgm:prSet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9D60F74F-92F3-7F4C-813C-818CE4DB02A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fr-FR" sz="1800" dirty="0"/>
            <a:t>Write </a:t>
          </a:r>
          <a:r>
            <a:rPr lang="fr-FR" sz="1800" dirty="0" err="1"/>
            <a:t>DiViNa</a:t>
          </a:r>
          <a:r>
            <a:rPr lang="fr-FR" sz="1800" dirty="0"/>
            <a:t> </a:t>
          </a:r>
          <a:r>
            <a:rPr lang="fr-FR" sz="1800" b="1" dirty="0" err="1"/>
            <a:t>specifications</a:t>
          </a:r>
          <a:endParaRPr lang="fr-FR" sz="1800" b="1" dirty="0"/>
        </a:p>
      </dgm:t>
    </dgm:pt>
    <dgm:pt modelId="{99A1AF5E-6408-4144-82A0-6C30B6C9EA07}" type="parTrans" cxnId="{85888836-A0E7-8D4E-B425-E9D06824A78B}">
      <dgm:prSet/>
      <dgm:spPr/>
      <dgm:t>
        <a:bodyPr/>
        <a:lstStyle/>
        <a:p>
          <a:endParaRPr lang="fr-FR"/>
        </a:p>
      </dgm:t>
    </dgm:pt>
    <dgm:pt modelId="{48B049BA-AB5B-FA4F-B75C-EE94B78A4853}" type="sibTrans" cxnId="{85888836-A0E7-8D4E-B425-E9D06824A78B}">
      <dgm:prSet/>
      <dgm:spPr/>
      <dgm:t>
        <a:bodyPr/>
        <a:lstStyle/>
        <a:p>
          <a:endParaRPr lang="fr-FR"/>
        </a:p>
      </dgm:t>
    </dgm:pt>
    <dgm:pt modelId="{27EED1A1-B419-7D4E-9FA5-FFEB9EF0D3D4}" type="pres">
      <dgm:prSet presAssocID="{DE71C646-4673-3846-987D-C8C7221609A2}" presName="Name0" presStyleCnt="0">
        <dgm:presLayoutVars>
          <dgm:dir/>
          <dgm:resizeHandles val="exact"/>
        </dgm:presLayoutVars>
      </dgm:prSet>
      <dgm:spPr/>
    </dgm:pt>
    <dgm:pt modelId="{CF656AD1-6475-414D-A9C8-DF44731E50B6}" type="pres">
      <dgm:prSet presAssocID="{E0F436E8-4610-284E-94BF-7E1E377AC77D}" presName="node" presStyleLbl="node1" presStyleIdx="0" presStyleCnt="4" custScaleX="160757" custLinFactY="-24382" custLinFactNeighborX="56357" custLinFactNeighborY="-100000">
        <dgm:presLayoutVars>
          <dgm:bulletEnabled val="1"/>
        </dgm:presLayoutVars>
      </dgm:prSet>
      <dgm:spPr/>
    </dgm:pt>
    <dgm:pt modelId="{6E370AC0-4DD6-1146-8E31-CC3CA9ADB1D4}" type="pres">
      <dgm:prSet presAssocID="{CA0368EB-8B16-4C4D-A43D-F9E619AC9FB8}" presName="sibTrans" presStyleLbl="sibTrans2D1" presStyleIdx="0" presStyleCnt="3" custScaleX="162352" custScaleY="65583"/>
      <dgm:spPr/>
    </dgm:pt>
    <dgm:pt modelId="{E24CCD2C-CAF5-3C49-9986-7859E42290C5}" type="pres">
      <dgm:prSet presAssocID="{CA0368EB-8B16-4C4D-A43D-F9E619AC9FB8}" presName="connectorText" presStyleLbl="sibTrans2D1" presStyleIdx="0" presStyleCnt="3"/>
      <dgm:spPr/>
    </dgm:pt>
    <dgm:pt modelId="{5B2549CB-5DE2-6541-A4EB-70EB9EC84B91}" type="pres">
      <dgm:prSet presAssocID="{4DD97BF2-4EA1-A548-86C0-B9DF0BDE1ECC}" presName="node" presStyleLbl="node1" presStyleIdx="1" presStyleCnt="4" custScaleX="146124" custLinFactX="53650" custLinFactY="-25463" custLinFactNeighborX="100000" custLinFactNeighborY="-100000">
        <dgm:presLayoutVars>
          <dgm:bulletEnabled val="1"/>
        </dgm:presLayoutVars>
      </dgm:prSet>
      <dgm:spPr/>
    </dgm:pt>
    <dgm:pt modelId="{A4E74220-54E8-044C-8CCF-DD9145A33140}" type="pres">
      <dgm:prSet presAssocID="{C1651E8E-163C-E343-B15A-7DB3532CF037}" presName="sibTrans" presStyleLbl="sibTrans2D1" presStyleIdx="1" presStyleCnt="3" custScaleX="174835" custScaleY="60537" custLinFactNeighborX="1968"/>
      <dgm:spPr/>
    </dgm:pt>
    <dgm:pt modelId="{762B2ABA-66A4-5949-95AD-1E69DC55FA7D}" type="pres">
      <dgm:prSet presAssocID="{C1651E8E-163C-E343-B15A-7DB3532CF037}" presName="connectorText" presStyleLbl="sibTrans2D1" presStyleIdx="1" presStyleCnt="3"/>
      <dgm:spPr/>
    </dgm:pt>
    <dgm:pt modelId="{362AA281-747B-9544-AFED-8B3B0C5699E3}" type="pres">
      <dgm:prSet presAssocID="{D174FB9C-CBB0-0542-8D85-4A677B58BB34}" presName="node" presStyleLbl="node1" presStyleIdx="2" presStyleCnt="4" custScaleX="151627" custLinFactX="-89315" custLinFactNeighborX="-100000" custLinFactNeighborY="74635">
        <dgm:presLayoutVars>
          <dgm:bulletEnabled val="1"/>
        </dgm:presLayoutVars>
      </dgm:prSet>
      <dgm:spPr/>
    </dgm:pt>
    <dgm:pt modelId="{1B8AD4F2-1FD6-8F48-BABA-9768281EE454}" type="pres">
      <dgm:prSet presAssocID="{9A030BD5-CC75-614C-AB86-D1696EED06B8}" presName="sibTrans" presStyleLbl="sibTrans2D1" presStyleIdx="2" presStyleCnt="3" custScaleX="173672" custScaleY="57173"/>
      <dgm:spPr/>
    </dgm:pt>
    <dgm:pt modelId="{BD09BC69-7DA1-8C48-BAC8-EBB8DE829932}" type="pres">
      <dgm:prSet presAssocID="{9A030BD5-CC75-614C-AB86-D1696EED06B8}" presName="connectorText" presStyleLbl="sibTrans2D1" presStyleIdx="2" presStyleCnt="3"/>
      <dgm:spPr/>
    </dgm:pt>
    <dgm:pt modelId="{C42CDCA2-6D53-3A42-AD6F-0DE769885F4D}" type="pres">
      <dgm:prSet presAssocID="{9D60F74F-92F3-7F4C-813C-818CE4DB02A6}" presName="node" presStyleLbl="node1" presStyleIdx="3" presStyleCnt="4" custScaleX="156750" custScaleY="91206" custLinFactX="-20845" custLinFactNeighborX="-100000" custLinFactNeighborY="72864">
        <dgm:presLayoutVars>
          <dgm:bulletEnabled val="1"/>
        </dgm:presLayoutVars>
      </dgm:prSet>
      <dgm:spPr/>
    </dgm:pt>
  </dgm:ptLst>
  <dgm:cxnLst>
    <dgm:cxn modelId="{141B6F03-4BAF-8047-84A0-AA2F82DBD8D0}" type="presOf" srcId="{DE71C646-4673-3846-987D-C8C7221609A2}" destId="{27EED1A1-B419-7D4E-9FA5-FFEB9EF0D3D4}" srcOrd="0" destOrd="0" presId="urn:microsoft.com/office/officeart/2005/8/layout/process1"/>
    <dgm:cxn modelId="{D4C7D830-E03C-B84A-8225-2B1512F6E92F}" srcId="{DE71C646-4673-3846-987D-C8C7221609A2}" destId="{4DD97BF2-4EA1-A548-86C0-B9DF0BDE1ECC}" srcOrd="1" destOrd="0" parTransId="{056C84EA-5F1D-194D-B583-782CB38E235F}" sibTransId="{C1651E8E-163C-E343-B15A-7DB3532CF037}"/>
    <dgm:cxn modelId="{85888836-A0E7-8D4E-B425-E9D06824A78B}" srcId="{DE71C646-4673-3846-987D-C8C7221609A2}" destId="{9D60F74F-92F3-7F4C-813C-818CE4DB02A6}" srcOrd="3" destOrd="0" parTransId="{99A1AF5E-6408-4144-82A0-6C30B6C9EA07}" sibTransId="{48B049BA-AB5B-FA4F-B75C-EE94B78A4853}"/>
    <dgm:cxn modelId="{C8603645-D7AA-FF41-AD3A-C0473EF3FE11}" type="presOf" srcId="{E0F436E8-4610-284E-94BF-7E1E377AC77D}" destId="{CF656AD1-6475-414D-A9C8-DF44731E50B6}" srcOrd="0" destOrd="0" presId="urn:microsoft.com/office/officeart/2005/8/layout/process1"/>
    <dgm:cxn modelId="{EFE61550-0A0F-D04F-8EF9-B9F2C1F3D090}" type="presOf" srcId="{C1651E8E-163C-E343-B15A-7DB3532CF037}" destId="{762B2ABA-66A4-5949-95AD-1E69DC55FA7D}" srcOrd="1" destOrd="0" presId="urn:microsoft.com/office/officeart/2005/8/layout/process1"/>
    <dgm:cxn modelId="{56260D56-BA2F-604C-B7A5-27FB9F110C9E}" type="presOf" srcId="{C1651E8E-163C-E343-B15A-7DB3532CF037}" destId="{A4E74220-54E8-044C-8CCF-DD9145A33140}" srcOrd="0" destOrd="0" presId="urn:microsoft.com/office/officeart/2005/8/layout/process1"/>
    <dgm:cxn modelId="{0A54FB59-6971-1643-9CAE-0A70172B6556}" type="presOf" srcId="{9D60F74F-92F3-7F4C-813C-818CE4DB02A6}" destId="{C42CDCA2-6D53-3A42-AD6F-0DE769885F4D}" srcOrd="0" destOrd="0" presId="urn:microsoft.com/office/officeart/2005/8/layout/process1"/>
    <dgm:cxn modelId="{D3DF0882-9764-B44B-A0F2-19CDBCA7737F}" srcId="{DE71C646-4673-3846-987D-C8C7221609A2}" destId="{D174FB9C-CBB0-0542-8D85-4A677B58BB34}" srcOrd="2" destOrd="0" parTransId="{AF0B7C47-8385-434E-B0B2-B233D61A1980}" sibTransId="{9A030BD5-CC75-614C-AB86-D1696EED06B8}"/>
    <dgm:cxn modelId="{E71EE79A-F3D4-9B45-8169-47E87EAA5F48}" srcId="{DE71C646-4673-3846-987D-C8C7221609A2}" destId="{E0F436E8-4610-284E-94BF-7E1E377AC77D}" srcOrd="0" destOrd="0" parTransId="{82D07356-A5E2-AE42-9360-980DF47B04FF}" sibTransId="{CA0368EB-8B16-4C4D-A43D-F9E619AC9FB8}"/>
    <dgm:cxn modelId="{CC7D2B9C-5B61-E642-B8C4-1B02DF5EC0A0}" type="presOf" srcId="{9A030BD5-CC75-614C-AB86-D1696EED06B8}" destId="{1B8AD4F2-1FD6-8F48-BABA-9768281EE454}" srcOrd="0" destOrd="0" presId="urn:microsoft.com/office/officeart/2005/8/layout/process1"/>
    <dgm:cxn modelId="{D37213A4-2499-3644-8B3B-FF8B8A10F955}" type="presOf" srcId="{4DD97BF2-4EA1-A548-86C0-B9DF0BDE1ECC}" destId="{5B2549CB-5DE2-6541-A4EB-70EB9EC84B91}" srcOrd="0" destOrd="0" presId="urn:microsoft.com/office/officeart/2005/8/layout/process1"/>
    <dgm:cxn modelId="{5F06EDB4-E940-7947-B9EE-6697B516110E}" type="presOf" srcId="{CA0368EB-8B16-4C4D-A43D-F9E619AC9FB8}" destId="{E24CCD2C-CAF5-3C49-9986-7859E42290C5}" srcOrd="1" destOrd="0" presId="urn:microsoft.com/office/officeart/2005/8/layout/process1"/>
    <dgm:cxn modelId="{3B2596B9-974C-1C4C-96F0-CF32E7068842}" type="presOf" srcId="{9A030BD5-CC75-614C-AB86-D1696EED06B8}" destId="{BD09BC69-7DA1-8C48-BAC8-EBB8DE829932}" srcOrd="1" destOrd="0" presId="urn:microsoft.com/office/officeart/2005/8/layout/process1"/>
    <dgm:cxn modelId="{3D187AC9-E34E-8A41-A07A-569282F45C39}" type="presOf" srcId="{D174FB9C-CBB0-0542-8D85-4A677B58BB34}" destId="{362AA281-747B-9544-AFED-8B3B0C5699E3}" srcOrd="0" destOrd="0" presId="urn:microsoft.com/office/officeart/2005/8/layout/process1"/>
    <dgm:cxn modelId="{A2786FDF-1CA1-6A4F-B471-109BC64D494A}" type="presOf" srcId="{CA0368EB-8B16-4C4D-A43D-F9E619AC9FB8}" destId="{6E370AC0-4DD6-1146-8E31-CC3CA9ADB1D4}" srcOrd="0" destOrd="0" presId="urn:microsoft.com/office/officeart/2005/8/layout/process1"/>
    <dgm:cxn modelId="{67C75AD5-4152-3143-B3FF-E7843B2401A8}" type="presParOf" srcId="{27EED1A1-B419-7D4E-9FA5-FFEB9EF0D3D4}" destId="{CF656AD1-6475-414D-A9C8-DF44731E50B6}" srcOrd="0" destOrd="0" presId="urn:microsoft.com/office/officeart/2005/8/layout/process1"/>
    <dgm:cxn modelId="{22DF3DAB-AA9E-2247-9BF8-B314C9810E8B}" type="presParOf" srcId="{27EED1A1-B419-7D4E-9FA5-FFEB9EF0D3D4}" destId="{6E370AC0-4DD6-1146-8E31-CC3CA9ADB1D4}" srcOrd="1" destOrd="0" presId="urn:microsoft.com/office/officeart/2005/8/layout/process1"/>
    <dgm:cxn modelId="{0B87EF72-7380-B64F-8BE8-20A909121B47}" type="presParOf" srcId="{6E370AC0-4DD6-1146-8E31-CC3CA9ADB1D4}" destId="{E24CCD2C-CAF5-3C49-9986-7859E42290C5}" srcOrd="0" destOrd="0" presId="urn:microsoft.com/office/officeart/2005/8/layout/process1"/>
    <dgm:cxn modelId="{055179E5-F487-9E46-B1E7-821B0491A643}" type="presParOf" srcId="{27EED1A1-B419-7D4E-9FA5-FFEB9EF0D3D4}" destId="{5B2549CB-5DE2-6541-A4EB-70EB9EC84B91}" srcOrd="2" destOrd="0" presId="urn:microsoft.com/office/officeart/2005/8/layout/process1"/>
    <dgm:cxn modelId="{35180DD7-FB91-324E-A129-7E87108D14BF}" type="presParOf" srcId="{27EED1A1-B419-7D4E-9FA5-FFEB9EF0D3D4}" destId="{A4E74220-54E8-044C-8CCF-DD9145A33140}" srcOrd="3" destOrd="0" presId="urn:microsoft.com/office/officeart/2005/8/layout/process1"/>
    <dgm:cxn modelId="{5148B724-D66A-3E4B-B2CF-E75A87968A87}" type="presParOf" srcId="{A4E74220-54E8-044C-8CCF-DD9145A33140}" destId="{762B2ABA-66A4-5949-95AD-1E69DC55FA7D}" srcOrd="0" destOrd="0" presId="urn:microsoft.com/office/officeart/2005/8/layout/process1"/>
    <dgm:cxn modelId="{7692050A-76EB-964A-A8E9-14D7AA988F38}" type="presParOf" srcId="{27EED1A1-B419-7D4E-9FA5-FFEB9EF0D3D4}" destId="{362AA281-747B-9544-AFED-8B3B0C5699E3}" srcOrd="4" destOrd="0" presId="urn:microsoft.com/office/officeart/2005/8/layout/process1"/>
    <dgm:cxn modelId="{14ACD748-2530-A84C-A465-40F18DF65684}" type="presParOf" srcId="{27EED1A1-B419-7D4E-9FA5-FFEB9EF0D3D4}" destId="{1B8AD4F2-1FD6-8F48-BABA-9768281EE454}" srcOrd="5" destOrd="0" presId="urn:microsoft.com/office/officeart/2005/8/layout/process1"/>
    <dgm:cxn modelId="{02F0D264-CEC1-AA49-A379-9527355A0741}" type="presParOf" srcId="{1B8AD4F2-1FD6-8F48-BABA-9768281EE454}" destId="{BD09BC69-7DA1-8C48-BAC8-EBB8DE829932}" srcOrd="0" destOrd="0" presId="urn:microsoft.com/office/officeart/2005/8/layout/process1"/>
    <dgm:cxn modelId="{ACC5EDBF-FBE1-644E-A354-1AEFEC37B993}" type="presParOf" srcId="{27EED1A1-B419-7D4E-9FA5-FFEB9EF0D3D4}" destId="{C42CDCA2-6D53-3A42-AD6F-0DE769885F4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56AD1-6475-414D-A9C8-DF44731E50B6}">
      <dsp:nvSpPr>
        <dsp:cNvPr id="0" name=""/>
        <dsp:cNvSpPr/>
      </dsp:nvSpPr>
      <dsp:spPr>
        <a:xfrm>
          <a:off x="159132" y="465060"/>
          <a:ext cx="1788974" cy="91313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Study</a:t>
          </a:r>
          <a:r>
            <a:rPr lang="fr-FR" sz="1800" kern="1200" dirty="0"/>
            <a:t> </a:t>
          </a:r>
          <a:r>
            <a:rPr lang="fr-FR" sz="1800" kern="1200" dirty="0" err="1"/>
            <a:t>works</a:t>
          </a:r>
          <a:r>
            <a:rPr lang="fr-FR" sz="1800" kern="1200" dirty="0"/>
            <a:t> </a:t>
          </a:r>
          <a:r>
            <a:rPr lang="fr-FR" sz="1800" kern="1200" dirty="0" err="1"/>
            <a:t>labeled</a:t>
          </a:r>
          <a:r>
            <a:rPr lang="fr-FR" sz="1800" kern="1200" dirty="0"/>
            <a:t> as </a:t>
          </a:r>
          <a:r>
            <a:rPr lang="fr-FR" sz="1800" b="1" kern="1200" dirty="0"/>
            <a:t>digital comics</a:t>
          </a:r>
        </a:p>
      </dsp:txBody>
      <dsp:txXfrm>
        <a:off x="185877" y="491805"/>
        <a:ext cx="1735484" cy="859643"/>
      </dsp:txXfrm>
    </dsp:sp>
    <dsp:sp modelId="{6E370AC0-4DD6-1146-8E31-CC3CA9ADB1D4}">
      <dsp:nvSpPr>
        <dsp:cNvPr id="0" name=""/>
        <dsp:cNvSpPr/>
      </dsp:nvSpPr>
      <dsp:spPr>
        <a:xfrm rot="21588093">
          <a:off x="2044930" y="825991"/>
          <a:ext cx="982883" cy="18099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2044930" y="862285"/>
        <a:ext cx="928583" cy="108599"/>
      </dsp:txXfrm>
    </dsp:sp>
    <dsp:sp modelId="{5B2549CB-5DE2-6541-A4EB-70EB9EC84B91}">
      <dsp:nvSpPr>
        <dsp:cNvPr id="0" name=""/>
        <dsp:cNvSpPr/>
      </dsp:nvSpPr>
      <dsp:spPr>
        <a:xfrm>
          <a:off x="3090369" y="455189"/>
          <a:ext cx="1626132" cy="913133"/>
        </a:xfrm>
        <a:prstGeom prst="roundRect">
          <a:avLst>
            <a:gd name="adj" fmla="val 10000"/>
          </a:avLst>
        </a:prstGeom>
        <a:solidFill>
          <a:srgbClr val="BD9D5F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List use cases (</a:t>
          </a:r>
          <a:r>
            <a:rPr lang="fr-FR" sz="1800" b="1" kern="1200" dirty="0" err="1"/>
            <a:t>features</a:t>
          </a:r>
          <a:r>
            <a:rPr lang="fr-FR" sz="1800" kern="1200" dirty="0"/>
            <a:t>)</a:t>
          </a:r>
        </a:p>
      </dsp:txBody>
      <dsp:txXfrm>
        <a:off x="3117114" y="481934"/>
        <a:ext cx="1572642" cy="859643"/>
      </dsp:txXfrm>
    </dsp:sp>
    <dsp:sp modelId="{A4E74220-54E8-044C-8CCF-DD9145A33140}">
      <dsp:nvSpPr>
        <dsp:cNvPr id="0" name=""/>
        <dsp:cNvSpPr/>
      </dsp:nvSpPr>
      <dsp:spPr>
        <a:xfrm rot="5400003">
          <a:off x="3489488" y="1755510"/>
          <a:ext cx="846961" cy="1670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3514549" y="1763864"/>
        <a:ext cx="796839" cy="100243"/>
      </dsp:txXfrm>
    </dsp:sp>
    <dsp:sp modelId="{362AA281-747B-9544-AFED-8B3B0C5699E3}">
      <dsp:nvSpPr>
        <dsp:cNvPr id="0" name=""/>
        <dsp:cNvSpPr/>
      </dsp:nvSpPr>
      <dsp:spPr>
        <a:xfrm>
          <a:off x="3059748" y="2282350"/>
          <a:ext cx="1687372" cy="913133"/>
        </a:xfrm>
        <a:prstGeom prst="roundRect">
          <a:avLst>
            <a:gd name="adj" fmla="val 10000"/>
          </a:avLst>
        </a:prstGeom>
        <a:solidFill>
          <a:srgbClr val="BD9D5F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Define</a:t>
          </a:r>
          <a:r>
            <a:rPr lang="fr-FR" sz="1800" kern="1200" dirty="0"/>
            <a:t> </a:t>
          </a:r>
          <a:r>
            <a:rPr lang="fr-FR" sz="1800" b="1" kern="1200" dirty="0" err="1"/>
            <a:t>functional</a:t>
          </a:r>
          <a:r>
            <a:rPr lang="fr-FR" sz="1800" b="1" kern="1200" dirty="0"/>
            <a:t> concepts</a:t>
          </a:r>
        </a:p>
      </dsp:txBody>
      <dsp:txXfrm>
        <a:off x="3086493" y="2309095"/>
        <a:ext cx="1633882" cy="859643"/>
      </dsp:txXfrm>
    </dsp:sp>
    <dsp:sp modelId="{1B8AD4F2-1FD6-8F48-BABA-9768281EE454}">
      <dsp:nvSpPr>
        <dsp:cNvPr id="0" name=""/>
        <dsp:cNvSpPr/>
      </dsp:nvSpPr>
      <dsp:spPr>
        <a:xfrm rot="21580981">
          <a:off x="4813224" y="2651915"/>
          <a:ext cx="1111108" cy="15778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4813224" y="2683604"/>
        <a:ext cx="1063771" cy="94673"/>
      </dsp:txXfrm>
    </dsp:sp>
    <dsp:sp modelId="{C42CDCA2-6D53-3A42-AD6F-0DE769885F4D}">
      <dsp:nvSpPr>
        <dsp:cNvPr id="0" name=""/>
        <dsp:cNvSpPr/>
      </dsp:nvSpPr>
      <dsp:spPr>
        <a:xfrm>
          <a:off x="5954222" y="2306329"/>
          <a:ext cx="1744383" cy="8328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Write </a:t>
          </a:r>
          <a:r>
            <a:rPr lang="fr-FR" sz="1800" kern="1200" dirty="0" err="1"/>
            <a:t>DiViNa</a:t>
          </a:r>
          <a:r>
            <a:rPr lang="fr-FR" sz="1800" kern="1200" dirty="0"/>
            <a:t> </a:t>
          </a:r>
          <a:r>
            <a:rPr lang="fr-FR" sz="1800" b="1" kern="1200" dirty="0" err="1"/>
            <a:t>specifications</a:t>
          </a:r>
          <a:endParaRPr lang="fr-FR" sz="1800" b="1" kern="1200" dirty="0"/>
        </a:p>
      </dsp:txBody>
      <dsp:txXfrm>
        <a:off x="5978615" y="2330722"/>
        <a:ext cx="1695597" cy="784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56AD1-6475-414D-A9C8-DF44731E50B6}">
      <dsp:nvSpPr>
        <dsp:cNvPr id="0" name=""/>
        <dsp:cNvSpPr/>
      </dsp:nvSpPr>
      <dsp:spPr>
        <a:xfrm>
          <a:off x="159132" y="465060"/>
          <a:ext cx="1788974" cy="91313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Study</a:t>
          </a:r>
          <a:r>
            <a:rPr lang="fr-FR" sz="1800" kern="1200" dirty="0"/>
            <a:t> </a:t>
          </a:r>
          <a:r>
            <a:rPr lang="fr-FR" sz="1800" kern="1200" dirty="0" err="1"/>
            <a:t>works</a:t>
          </a:r>
          <a:r>
            <a:rPr lang="fr-FR" sz="1800" kern="1200" dirty="0"/>
            <a:t> </a:t>
          </a:r>
          <a:r>
            <a:rPr lang="fr-FR" sz="1800" kern="1200" dirty="0" err="1"/>
            <a:t>labeled</a:t>
          </a:r>
          <a:r>
            <a:rPr lang="fr-FR" sz="1800" kern="1200" dirty="0"/>
            <a:t> as </a:t>
          </a:r>
          <a:r>
            <a:rPr lang="fr-FR" sz="1800" b="1" kern="1200" dirty="0"/>
            <a:t>digital comics</a:t>
          </a:r>
        </a:p>
      </dsp:txBody>
      <dsp:txXfrm>
        <a:off x="185877" y="491805"/>
        <a:ext cx="1735484" cy="859643"/>
      </dsp:txXfrm>
    </dsp:sp>
    <dsp:sp modelId="{6E370AC0-4DD6-1146-8E31-CC3CA9ADB1D4}">
      <dsp:nvSpPr>
        <dsp:cNvPr id="0" name=""/>
        <dsp:cNvSpPr/>
      </dsp:nvSpPr>
      <dsp:spPr>
        <a:xfrm rot="21588093">
          <a:off x="2044930" y="825991"/>
          <a:ext cx="982883" cy="18099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2044930" y="862285"/>
        <a:ext cx="928583" cy="108599"/>
      </dsp:txXfrm>
    </dsp:sp>
    <dsp:sp modelId="{5B2549CB-5DE2-6541-A4EB-70EB9EC84B91}">
      <dsp:nvSpPr>
        <dsp:cNvPr id="0" name=""/>
        <dsp:cNvSpPr/>
      </dsp:nvSpPr>
      <dsp:spPr>
        <a:xfrm>
          <a:off x="3090369" y="455189"/>
          <a:ext cx="1626132" cy="913133"/>
        </a:xfrm>
        <a:prstGeom prst="roundRect">
          <a:avLst>
            <a:gd name="adj" fmla="val 10000"/>
          </a:avLst>
        </a:prstGeom>
        <a:solidFill>
          <a:srgbClr val="BD9D5F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List use cases (</a:t>
          </a:r>
          <a:r>
            <a:rPr lang="fr-FR" sz="1800" b="1" kern="1200" dirty="0" err="1"/>
            <a:t>features</a:t>
          </a:r>
          <a:r>
            <a:rPr lang="fr-FR" sz="1800" kern="1200" dirty="0"/>
            <a:t>)</a:t>
          </a:r>
        </a:p>
      </dsp:txBody>
      <dsp:txXfrm>
        <a:off x="3117114" y="481934"/>
        <a:ext cx="1572642" cy="859643"/>
      </dsp:txXfrm>
    </dsp:sp>
    <dsp:sp modelId="{A4E74220-54E8-044C-8CCF-DD9145A33140}">
      <dsp:nvSpPr>
        <dsp:cNvPr id="0" name=""/>
        <dsp:cNvSpPr/>
      </dsp:nvSpPr>
      <dsp:spPr>
        <a:xfrm rot="5400003">
          <a:off x="3489488" y="1755510"/>
          <a:ext cx="846961" cy="1670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3514549" y="1763864"/>
        <a:ext cx="796839" cy="100243"/>
      </dsp:txXfrm>
    </dsp:sp>
    <dsp:sp modelId="{362AA281-747B-9544-AFED-8B3B0C5699E3}">
      <dsp:nvSpPr>
        <dsp:cNvPr id="0" name=""/>
        <dsp:cNvSpPr/>
      </dsp:nvSpPr>
      <dsp:spPr>
        <a:xfrm>
          <a:off x="3059748" y="2282350"/>
          <a:ext cx="1687372" cy="913133"/>
        </a:xfrm>
        <a:prstGeom prst="roundRect">
          <a:avLst>
            <a:gd name="adj" fmla="val 10000"/>
          </a:avLst>
        </a:prstGeom>
        <a:solidFill>
          <a:srgbClr val="BD9D5F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Define</a:t>
          </a:r>
          <a:r>
            <a:rPr lang="fr-FR" sz="1800" kern="1200" dirty="0"/>
            <a:t> </a:t>
          </a:r>
          <a:r>
            <a:rPr lang="fr-FR" sz="1800" b="1" kern="1200" dirty="0" err="1"/>
            <a:t>functional</a:t>
          </a:r>
          <a:r>
            <a:rPr lang="fr-FR" sz="1800" b="1" kern="1200" dirty="0"/>
            <a:t> concepts</a:t>
          </a:r>
        </a:p>
      </dsp:txBody>
      <dsp:txXfrm>
        <a:off x="3086493" y="2309095"/>
        <a:ext cx="1633882" cy="859643"/>
      </dsp:txXfrm>
    </dsp:sp>
    <dsp:sp modelId="{1B8AD4F2-1FD6-8F48-BABA-9768281EE454}">
      <dsp:nvSpPr>
        <dsp:cNvPr id="0" name=""/>
        <dsp:cNvSpPr/>
      </dsp:nvSpPr>
      <dsp:spPr>
        <a:xfrm rot="21580981">
          <a:off x="4813224" y="2651915"/>
          <a:ext cx="1111108" cy="157789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4813224" y="2683604"/>
        <a:ext cx="1063771" cy="94673"/>
      </dsp:txXfrm>
    </dsp:sp>
    <dsp:sp modelId="{C42CDCA2-6D53-3A42-AD6F-0DE769885F4D}">
      <dsp:nvSpPr>
        <dsp:cNvPr id="0" name=""/>
        <dsp:cNvSpPr/>
      </dsp:nvSpPr>
      <dsp:spPr>
        <a:xfrm>
          <a:off x="5954222" y="2306329"/>
          <a:ext cx="1744383" cy="8328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Write </a:t>
          </a:r>
          <a:r>
            <a:rPr lang="fr-FR" sz="1800" kern="1200" dirty="0" err="1"/>
            <a:t>DiViNa</a:t>
          </a:r>
          <a:r>
            <a:rPr lang="fr-FR" sz="1800" kern="1200" dirty="0"/>
            <a:t> </a:t>
          </a:r>
          <a:r>
            <a:rPr lang="fr-FR" sz="1800" b="1" kern="1200" dirty="0" err="1"/>
            <a:t>specifications</a:t>
          </a:r>
          <a:endParaRPr lang="fr-FR" sz="1800" b="1" kern="1200" dirty="0"/>
        </a:p>
      </dsp:txBody>
      <dsp:txXfrm>
        <a:off x="5978615" y="2330722"/>
        <a:ext cx="1695597" cy="784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131A5-1546-D140-B02D-F10D1E3BB956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BC12E-D105-674A-A521-A851A1E836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03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C12E-D105-674A-A521-A851A1E8365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10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C12E-D105-674A-A521-A851A1E8365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60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C12E-D105-674A-A521-A851A1E8365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04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C12E-D105-674A-A521-A851A1E8365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34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C12E-D105-674A-A521-A851A1E8365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39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C12E-D105-674A-A521-A851A1E8365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7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4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>
            <a:lvl1pPr>
              <a:buClr>
                <a:schemeClr val="tx1">
                  <a:lumMod val="85000"/>
                </a:schemeClr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FC2299C-4F4B-4372-A116-CF9C208A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456"/>
            <a:ext cx="9144000" cy="550844"/>
          </a:xfrm>
          <a:prstGeom prst="rect">
            <a:avLst/>
          </a:prstGeom>
        </p:spPr>
        <p:txBody>
          <a:bodyPr anchor="ctr"/>
          <a:lstStyle>
            <a:lvl1pPr marL="432000" algn="l">
              <a:defRPr sz="2400" b="1"/>
            </a:lvl1pPr>
          </a:lstStyle>
          <a:p>
            <a:r>
              <a:rPr lang="fr-FR" dirty="0"/>
              <a:t>Modifiez le style du titre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  <a:prstGeom prst="rect">
            <a:avLst/>
          </a:prstGeo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  <a:prstGeom prst="rect">
            <a:avLst/>
          </a:prstGeo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BC3999D-66C3-9140-BDEA-F40EA735245B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2C8DCF9-5D99-5C4C-B016-2A93AD8B4169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 descr="K_gray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23" y="6126163"/>
            <a:ext cx="712414" cy="6692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251E18-6816-451B-A5F5-B2B7FD5FED90}"/>
              </a:ext>
            </a:extLst>
          </p:cNvPr>
          <p:cNvSpPr txBox="1">
            <a:spLocks/>
          </p:cNvSpPr>
          <p:nvPr userDrawn="1"/>
        </p:nvSpPr>
        <p:spPr>
          <a:xfrm>
            <a:off x="-83127" y="274638"/>
            <a:ext cx="9335192" cy="5937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anchor="ctr"/>
          <a:lstStyle>
            <a:lvl1pPr marL="432000" indent="0" algn="l" defTabSz="914400" rtl="0" eaLnBrk="1" latinLnBrk="0" hangingPunct="1">
              <a:spcBef>
                <a:spcPts val="0"/>
              </a:spcBef>
              <a:buNone/>
              <a:tabLst>
                <a:tab pos="1548000" algn="l"/>
              </a:tabLst>
              <a:defRPr sz="2400" b="1" kern="1200" cap="all" spc="5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04000"/>
            <a:endParaRPr lang="en-US" dirty="0">
              <a:solidFill>
                <a:schemeClr val="tx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Wingdings" charset="2"/>
        <a:buChar char="§"/>
        <a:defRPr sz="24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Lucida Grande"/>
        <a:buChar char="-"/>
        <a:defRPr sz="21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/>
        <a:buChar char="•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9091" y="2172371"/>
            <a:ext cx="4774629" cy="495135"/>
          </a:xfrm>
        </p:spPr>
        <p:txBody>
          <a:bodyPr>
            <a:no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</a:rPr>
              <a:t>Florian </a:t>
            </a:r>
            <a:r>
              <a:rPr lang="en-US" sz="1400" dirty="0" err="1">
                <a:solidFill>
                  <a:srgbClr val="FFFFFF"/>
                </a:solidFill>
              </a:rPr>
              <a:t>Dupas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Kwalia</a:t>
            </a:r>
            <a:r>
              <a:rPr lang="en-US" sz="1400" dirty="0">
                <a:solidFill>
                  <a:srgbClr val="FFFFFF"/>
                </a:solidFill>
              </a:rPr>
              <a:t>) &amp; </a:t>
            </a:r>
            <a:r>
              <a:rPr lang="en-US" sz="1400" dirty="0" err="1">
                <a:solidFill>
                  <a:srgbClr val="FFFFFF"/>
                </a:solidFill>
              </a:rPr>
              <a:t>Yoann</a:t>
            </a:r>
            <a:r>
              <a:rPr lang="en-US" sz="1400" dirty="0">
                <a:solidFill>
                  <a:srgbClr val="FFFFFF"/>
                </a:solidFill>
              </a:rPr>
              <a:t> Le </a:t>
            </a:r>
            <a:r>
              <a:rPr lang="en-US" sz="1400" dirty="0" err="1">
                <a:solidFill>
                  <a:srgbClr val="FFFFFF"/>
                </a:solidFill>
              </a:rPr>
              <a:t>Scoul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Pika</a:t>
            </a:r>
            <a:r>
              <a:rPr lang="en-US" sz="1400" dirty="0">
                <a:solidFill>
                  <a:srgbClr val="FFFFFF"/>
                </a:solidFill>
              </a:rPr>
              <a:t>)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</a:rPr>
              <a:t>June 26, 2019</a:t>
            </a:r>
          </a:p>
        </p:txBody>
      </p:sp>
      <p:pic>
        <p:nvPicPr>
          <p:cNvPr id="2" name="Picture 1" descr="Kwalia_gra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057" y="5182517"/>
            <a:ext cx="2209800" cy="124301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295968" y="2575316"/>
            <a:ext cx="9467849" cy="1674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100" b="1" spc="30">
                <a:solidFill>
                  <a:schemeClr val="tx2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FFC000"/>
                </a:solidFill>
              </a:rPr>
              <a:t>Creating the First </a:t>
            </a:r>
            <a:r>
              <a:rPr lang="en-US" sz="4400" dirty="0" err="1">
                <a:solidFill>
                  <a:srgbClr val="FFC000"/>
                </a:solidFill>
              </a:rPr>
              <a:t>DiViNa</a:t>
            </a:r>
            <a:r>
              <a:rPr lang="en-US" sz="4400" dirty="0">
                <a:solidFill>
                  <a:srgbClr val="FFC000"/>
                </a:solidFill>
              </a:rPr>
              <a:t>,</a:t>
            </a:r>
            <a:br>
              <a:rPr lang="en-US" sz="4400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FFC000"/>
                </a:solidFill>
              </a:rPr>
              <a:t>the Future of Digital Comics</a:t>
            </a:r>
          </a:p>
        </p:txBody>
      </p:sp>
      <p:pic>
        <p:nvPicPr>
          <p:cNvPr id="5" name="Image 4" descr="Logo Pik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686" y="5505450"/>
            <a:ext cx="678314" cy="533331"/>
          </a:xfrm>
          <a:prstGeom prst="rect">
            <a:avLst/>
          </a:prstGeom>
        </p:spPr>
      </p:pic>
      <p:pic>
        <p:nvPicPr>
          <p:cNvPr id="6" name="Image 5" descr="edrlab_logo@2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975" y="5460787"/>
            <a:ext cx="610254" cy="610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402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2-transitions 2_1">
            <a:hlinkClick r:id="" action="ppaction://media"/>
            <a:extLst>
              <a:ext uri="{FF2B5EF4-FFF2-40B4-BE49-F238E27FC236}">
                <a16:creationId xmlns:a16="http://schemas.microsoft.com/office/drawing/2014/main" id="{74995C5E-73A3-427D-8F1E-F90E4074C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0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5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-production 2_1">
            <a:hlinkClick r:id="" action="ppaction://media"/>
            <a:extLst>
              <a:ext uri="{FF2B5EF4-FFF2-40B4-BE49-F238E27FC236}">
                <a16:creationId xmlns:a16="http://schemas.microsoft.com/office/drawing/2014/main" id="{C7DEFFD1-4A8A-4533-9CBD-917A9D6310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06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2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-editing 2_2">
            <a:hlinkClick r:id="" action="ppaction://media"/>
            <a:extLst>
              <a:ext uri="{FF2B5EF4-FFF2-40B4-BE49-F238E27FC236}">
                <a16:creationId xmlns:a16="http://schemas.microsoft.com/office/drawing/2014/main" id="{BBE58584-5D7F-4A98-8B04-21659FEEC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70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441700" y="2182812"/>
            <a:ext cx="5143500" cy="2625726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en-US" sz="2800" i="1" dirty="0"/>
              <a:t>“But what IS a page, really? And what IS a publication?”</a:t>
            </a:r>
          </a:p>
          <a:p>
            <a:pPr marL="457200" lvl="1" indent="0" algn="r">
              <a:buNone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– Everyone in the WG</a:t>
            </a:r>
            <a:br>
              <a:rPr lang="en-US" sz="28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(at some point)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1. Vocabulary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231A19-6652-724E-BCE4-F5885A32F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1930400"/>
            <a:ext cx="3130550" cy="3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9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917700"/>
            <a:ext cx="7924800" cy="3797300"/>
          </a:xfrm>
        </p:spPr>
        <p:txBody>
          <a:bodyPr/>
          <a:lstStyle/>
          <a:p>
            <a:r>
              <a:rPr lang="en-US" dirty="0"/>
              <a:t>The lesson: </a:t>
            </a:r>
            <a:r>
              <a:rPr lang="en-US" dirty="0">
                <a:solidFill>
                  <a:srgbClr val="FFC000"/>
                </a:solidFill>
              </a:rPr>
              <a:t>not speaking the same language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can make you lose a lot of time</a:t>
            </a:r>
          </a:p>
          <a:p>
            <a:endParaRPr lang="en-US" dirty="0"/>
          </a:p>
          <a:p>
            <a:r>
              <a:rPr lang="en-US" dirty="0"/>
              <a:t>Recommendations</a:t>
            </a:r>
          </a:p>
          <a:p>
            <a:pPr lvl="1"/>
            <a:r>
              <a:rPr lang="en-US" dirty="0"/>
              <a:t>Define a </a:t>
            </a:r>
            <a:r>
              <a:rPr lang="en-US" dirty="0">
                <a:solidFill>
                  <a:srgbClr val="FFC000"/>
                </a:solidFill>
              </a:rPr>
              <a:t>shared vocabulary</a:t>
            </a:r>
          </a:p>
          <a:p>
            <a:pPr lvl="1"/>
            <a:r>
              <a:rPr lang="en-US" dirty="0"/>
              <a:t>Allow the introduction of words that make things easier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1. Vocabulary</a:t>
            </a:r>
          </a:p>
        </p:txBody>
      </p:sp>
    </p:spTree>
    <p:extLst>
      <p:ext uri="{BB962C8B-B14F-4D97-AF65-F5344CB8AC3E}">
        <p14:creationId xmlns:p14="http://schemas.microsoft.com/office/powerpoint/2010/main" val="23555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82600" y="2336800"/>
            <a:ext cx="4508500" cy="2349500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en-US" sz="2800" i="1" dirty="0"/>
              <a:t>“The enemy of art is the absence of limitations”</a:t>
            </a:r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</a:rPr>
              <a:t>– Orson Welles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2. Limitations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A61ECE-B1CC-EF46-9149-2FA7BEB89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111" y="1239838"/>
            <a:ext cx="2864908" cy="42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9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917700"/>
            <a:ext cx="7924800" cy="3797300"/>
          </a:xfrm>
        </p:spPr>
        <p:txBody>
          <a:bodyPr>
            <a:normAutofit/>
          </a:bodyPr>
          <a:lstStyle/>
          <a:p>
            <a:r>
              <a:rPr lang="en-US" dirty="0"/>
              <a:t>The lesson: </a:t>
            </a:r>
            <a:r>
              <a:rPr lang="en-US" dirty="0">
                <a:solidFill>
                  <a:srgbClr val="FFC000"/>
                </a:solidFill>
              </a:rPr>
              <a:t>without limitations, things can easily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get out of hand</a:t>
            </a:r>
          </a:p>
          <a:p>
            <a:endParaRPr lang="en-US" dirty="0"/>
          </a:p>
          <a:p>
            <a:r>
              <a:rPr lang="en-US" dirty="0"/>
              <a:t>Recommendations</a:t>
            </a:r>
          </a:p>
          <a:p>
            <a:pPr lvl="1"/>
            <a:r>
              <a:rPr lang="en-US" dirty="0"/>
              <a:t>Start with </a:t>
            </a:r>
            <a:r>
              <a:rPr lang="en-US" dirty="0">
                <a:solidFill>
                  <a:srgbClr val="FFC000"/>
                </a:solidFill>
              </a:rPr>
              <a:t>why</a:t>
            </a:r>
            <a:r>
              <a:rPr lang="en-US" dirty="0"/>
              <a:t> – and continue with why too!</a:t>
            </a:r>
          </a:p>
          <a:p>
            <a:pPr lvl="1"/>
            <a:r>
              <a:rPr lang="en-US" dirty="0"/>
              <a:t>Also, be ready to </a:t>
            </a:r>
            <a:r>
              <a:rPr lang="en-US" dirty="0">
                <a:solidFill>
                  <a:srgbClr val="FFC000"/>
                </a:solidFill>
              </a:rPr>
              <a:t>say no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2. Limitations</a:t>
            </a:r>
          </a:p>
        </p:txBody>
      </p:sp>
    </p:spTree>
    <p:extLst>
      <p:ext uri="{BB962C8B-B14F-4D97-AF65-F5344CB8AC3E}">
        <p14:creationId xmlns:p14="http://schemas.microsoft.com/office/powerpoint/2010/main" val="164405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911600" y="1930400"/>
            <a:ext cx="4368800" cy="31305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i="1" dirty="0"/>
              <a:t>“They may forget what you said or did – but they will never forget how you made them feel”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3. UX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AA1762-C811-E348-935A-C785ACDA8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1930400"/>
            <a:ext cx="3130550" cy="3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50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917700"/>
            <a:ext cx="7924800" cy="3797300"/>
          </a:xfrm>
        </p:spPr>
        <p:txBody>
          <a:bodyPr>
            <a:normAutofit/>
          </a:bodyPr>
          <a:lstStyle/>
          <a:p>
            <a:r>
              <a:rPr lang="en-US" dirty="0"/>
              <a:t>The lesson: </a:t>
            </a:r>
            <a:r>
              <a:rPr lang="en-US" dirty="0">
                <a:solidFill>
                  <a:srgbClr val="FFC000"/>
                </a:solidFill>
              </a:rPr>
              <a:t>UX is key at every level</a:t>
            </a:r>
          </a:p>
          <a:p>
            <a:endParaRPr lang="en-US" dirty="0"/>
          </a:p>
          <a:p>
            <a:r>
              <a:rPr lang="en-US" dirty="0"/>
              <a:t>Recommendation: implement features </a:t>
            </a:r>
            <a:r>
              <a:rPr lang="en-US" dirty="0">
                <a:solidFill>
                  <a:srgbClr val="FFC000"/>
                </a:solidFill>
              </a:rPr>
              <a:t>one by one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by order of </a:t>
            </a:r>
            <a:r>
              <a:rPr lang="en-US" dirty="0">
                <a:solidFill>
                  <a:srgbClr val="FFC000"/>
                </a:solidFill>
              </a:rPr>
              <a:t>increasing UX complexity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not technical complexity!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3. UX</a:t>
            </a:r>
          </a:p>
        </p:txBody>
      </p:sp>
    </p:spTree>
    <p:extLst>
      <p:ext uri="{BB962C8B-B14F-4D97-AF65-F5344CB8AC3E}">
        <p14:creationId xmlns:p14="http://schemas.microsoft.com/office/powerpoint/2010/main" val="3511801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57200" y="2146300"/>
            <a:ext cx="4102100" cy="2971800"/>
          </a:xfrm>
        </p:spPr>
        <p:txBody>
          <a:bodyPr/>
          <a:lstStyle/>
          <a:p>
            <a:r>
              <a:rPr lang="en-US" dirty="0"/>
              <a:t>To be honest, we don’t always know what we are doing… And that’s ok!</a:t>
            </a:r>
          </a:p>
          <a:p>
            <a:endParaRPr lang="en-US" dirty="0"/>
          </a:p>
          <a:p>
            <a:r>
              <a:rPr lang="en-US" dirty="0"/>
              <a:t>Recommendation: make </a:t>
            </a:r>
            <a:r>
              <a:rPr lang="en-US" dirty="0">
                <a:solidFill>
                  <a:srgbClr val="FFC000"/>
                </a:solidFill>
              </a:rPr>
              <a:t>experimenting</a:t>
            </a:r>
            <a:r>
              <a:rPr lang="en-US" dirty="0"/>
              <a:t> easy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– 4. Experimenting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E119C7-3760-F54A-968B-8E8838A54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2146299"/>
            <a:ext cx="3912471" cy="25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1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  <a:prstGeom prst="rect">
            <a:avLst/>
          </a:prstGeom>
        </p:spPr>
        <p:txBody>
          <a:bodyPr anchor="ctr"/>
          <a:lstStyle/>
          <a:p>
            <a:pPr marL="432000"/>
            <a:r>
              <a:rPr lang="en-US" dirty="0"/>
              <a:t>The Power of stories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92807C-FF95-D440-8B43-9E4B2EEB4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" y="406400"/>
            <a:ext cx="6451600" cy="64516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679700" y="1320800"/>
            <a:ext cx="5854700" cy="4394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i="1" dirty="0">
                <a:ea typeface="Helvetica Neue" panose="02000503000000020004" pitchFamily="2" charset="0"/>
                <a:cs typeface="Arial" panose="020B0604020202020204" pitchFamily="34" charset="0"/>
              </a:rPr>
              <a:t>“What unites people?</a:t>
            </a:r>
          </a:p>
          <a:p>
            <a:pPr marL="0" indent="0" algn="ctr">
              <a:buNone/>
            </a:pPr>
            <a:r>
              <a:rPr lang="en-US" sz="2800" i="1" dirty="0">
                <a:ea typeface="Helvetica Neue" panose="02000503000000020004" pitchFamily="2" charset="0"/>
                <a:cs typeface="Arial" panose="020B0604020202020204" pitchFamily="34" charset="0"/>
              </a:rPr>
              <a:t>Armies? Gold? Flags?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rgbClr val="FFC000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Stories.</a:t>
            </a:r>
          </a:p>
          <a:p>
            <a:pPr marL="0" indent="0" algn="ctr">
              <a:buNone/>
            </a:pPr>
            <a:r>
              <a:rPr lang="en-US" sz="2800" i="1" dirty="0">
                <a:ea typeface="Helvetica Neue" panose="02000503000000020004" pitchFamily="2" charset="0"/>
                <a:cs typeface="Arial" panose="020B0604020202020204" pitchFamily="34" charset="0"/>
              </a:rPr>
              <a:t>There’s nothing in the world</a:t>
            </a:r>
            <a:br>
              <a:rPr lang="en-US" sz="2800" i="1" dirty="0"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en-US" sz="2800" i="1" dirty="0">
                <a:ea typeface="Helvetica Neue" panose="02000503000000020004" pitchFamily="2" charset="0"/>
                <a:cs typeface="Arial" panose="020B0604020202020204" pitchFamily="34" charset="0"/>
              </a:rPr>
              <a:t>more powerful than a good story.”</a:t>
            </a:r>
            <a:endParaRPr lang="en-US" sz="800" i="1" dirty="0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1176"/>
              </a:spcBef>
              <a:buNone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– Tyrion Lannister</a:t>
            </a:r>
            <a:br>
              <a:rPr lang="en-US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Game of Thrones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01705F-1BA0-524A-A0CE-56C2390A63AC}"/>
              </a:ext>
            </a:extLst>
          </p:cNvPr>
          <p:cNvSpPr txBox="1"/>
          <p:nvPr/>
        </p:nvSpPr>
        <p:spPr>
          <a:xfrm>
            <a:off x="0" y="64578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© Bing </a:t>
            </a:r>
            <a:r>
              <a:rPr lang="fr-FR" sz="1000" dirty="0" err="1"/>
              <a:t>Ratnapala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604637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CA06715-4B2B-7F4E-B9E7-204568A23A9B}"/>
              </a:ext>
            </a:extLst>
          </p:cNvPr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476250" y="1587500"/>
          <a:ext cx="81915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E0080EF0-FFED-4F4D-A50C-AAE15669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BDCoMa’s</a:t>
            </a:r>
            <a:r>
              <a:rPr lang="fr-FR" dirty="0"/>
              <a:t> </a:t>
            </a:r>
            <a:r>
              <a:rPr lang="fr-FR" dirty="0" err="1">
                <a:solidFill>
                  <a:srgbClr val="92D050"/>
                </a:solidFill>
              </a:rPr>
              <a:t>Updated</a:t>
            </a:r>
            <a:r>
              <a:rPr lang="fr-FR" dirty="0">
                <a:solidFill>
                  <a:srgbClr val="92D050"/>
                </a:solidFill>
              </a:rPr>
              <a:t> </a:t>
            </a:r>
            <a:r>
              <a:rPr lang="fr-FR" dirty="0"/>
              <a:t>Workflow</a:t>
            </a: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777437D0-E565-2143-A1F6-2A6D07ADA76E}"/>
              </a:ext>
            </a:extLst>
          </p:cNvPr>
          <p:cNvSpPr/>
          <p:nvPr/>
        </p:nvSpPr>
        <p:spPr>
          <a:xfrm>
            <a:off x="6356950" y="2006600"/>
            <a:ext cx="1871328" cy="949068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err="1"/>
              <a:t>Work</a:t>
            </a:r>
            <a:r>
              <a:rPr lang="fr-FR" dirty="0"/>
              <a:t> on a</a:t>
            </a:r>
            <a:br>
              <a:rPr lang="fr-FR" dirty="0"/>
            </a:br>
            <a:r>
              <a:rPr lang="fr-FR" b="1" dirty="0"/>
              <a:t>first </a:t>
            </a:r>
            <a:r>
              <a:rPr lang="fr-FR" b="1" dirty="0" err="1"/>
              <a:t>example</a:t>
            </a:r>
            <a:endParaRPr lang="fr-FR" b="1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3A1AD69-A6BF-0240-B3FB-7C9AFB64E8EE}"/>
              </a:ext>
            </a:extLst>
          </p:cNvPr>
          <p:cNvGrpSpPr/>
          <p:nvPr/>
        </p:nvGrpSpPr>
        <p:grpSpPr>
          <a:xfrm rot="10800000">
            <a:off x="5242841" y="2413468"/>
            <a:ext cx="1038226" cy="190032"/>
            <a:chOff x="1785240" y="495298"/>
            <a:chExt cx="1179759" cy="247654"/>
          </a:xfrm>
          <a:solidFill>
            <a:srgbClr val="92D050"/>
          </a:solidFill>
        </p:grpSpPr>
        <p:sp>
          <p:nvSpPr>
            <p:cNvPr id="9" name="Flèche : droite 15">
              <a:extLst>
                <a:ext uri="{FF2B5EF4-FFF2-40B4-BE49-F238E27FC236}">
                  <a16:creationId xmlns:a16="http://schemas.microsoft.com/office/drawing/2014/main" id="{556EC6A4-A22C-A84C-8DF6-32BD834BA5C9}"/>
                </a:ext>
              </a:extLst>
            </p:cNvPr>
            <p:cNvSpPr/>
            <p:nvPr/>
          </p:nvSpPr>
          <p:spPr>
            <a:xfrm>
              <a:off x="1785240" y="495298"/>
              <a:ext cx="1179759" cy="24765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lèche : droite 4">
              <a:extLst>
                <a:ext uri="{FF2B5EF4-FFF2-40B4-BE49-F238E27FC236}">
                  <a16:creationId xmlns:a16="http://schemas.microsoft.com/office/drawing/2014/main" id="{1DD73CAB-0090-3845-8B77-0E6720C78C51}"/>
                </a:ext>
              </a:extLst>
            </p:cNvPr>
            <p:cNvSpPr txBox="1"/>
            <p:nvPr/>
          </p:nvSpPr>
          <p:spPr>
            <a:xfrm>
              <a:off x="1785240" y="544829"/>
              <a:ext cx="1105463" cy="1485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100" kern="120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E0C0AC8-17D5-8E4D-B05C-54782037FC1B}"/>
              </a:ext>
            </a:extLst>
          </p:cNvPr>
          <p:cNvGrpSpPr/>
          <p:nvPr/>
        </p:nvGrpSpPr>
        <p:grpSpPr>
          <a:xfrm rot="16200000">
            <a:off x="6918397" y="3378718"/>
            <a:ext cx="748433" cy="166451"/>
            <a:chOff x="1785240" y="495298"/>
            <a:chExt cx="1179759" cy="247654"/>
          </a:xfrm>
          <a:solidFill>
            <a:srgbClr val="92D050"/>
          </a:solidFill>
        </p:grpSpPr>
        <p:sp>
          <p:nvSpPr>
            <p:cNvPr id="12" name="Flèche : droite 24">
              <a:extLst>
                <a:ext uri="{FF2B5EF4-FFF2-40B4-BE49-F238E27FC236}">
                  <a16:creationId xmlns:a16="http://schemas.microsoft.com/office/drawing/2014/main" id="{04547061-6CCC-1D41-ABB8-CC7E8BCCA4A2}"/>
                </a:ext>
              </a:extLst>
            </p:cNvPr>
            <p:cNvSpPr/>
            <p:nvPr/>
          </p:nvSpPr>
          <p:spPr>
            <a:xfrm>
              <a:off x="1785240" y="495298"/>
              <a:ext cx="1179759" cy="24765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lèche : droite 4">
              <a:extLst>
                <a:ext uri="{FF2B5EF4-FFF2-40B4-BE49-F238E27FC236}">
                  <a16:creationId xmlns:a16="http://schemas.microsoft.com/office/drawing/2014/main" id="{FB954331-DE0C-624E-8157-C05D56F6497A}"/>
                </a:ext>
              </a:extLst>
            </p:cNvPr>
            <p:cNvSpPr txBox="1"/>
            <p:nvPr/>
          </p:nvSpPr>
          <p:spPr>
            <a:xfrm>
              <a:off x="1785240" y="544829"/>
              <a:ext cx="1105463" cy="14859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9273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8481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of a major evolution: </a:t>
            </a:r>
            <a:r>
              <a:rPr lang="en-US" dirty="0">
                <a:solidFill>
                  <a:srgbClr val="FFC000"/>
                </a:solidFill>
              </a:rPr>
              <a:t>how to deal with animated transitions?</a:t>
            </a:r>
          </a:p>
          <a:p>
            <a:r>
              <a:rPr lang="en-US" dirty="0"/>
              <a:t>Allow sequences?</a:t>
            </a:r>
          </a:p>
          <a:p>
            <a:r>
              <a:rPr lang="en-US" dirty="0"/>
              <a:t>Allow video?</a:t>
            </a:r>
          </a:p>
          <a:p>
            <a:r>
              <a:rPr lang="en-US" dirty="0"/>
              <a:t>Final decision: create</a:t>
            </a:r>
            <a:br>
              <a:rPr lang="en-US" dirty="0"/>
            </a:br>
            <a:r>
              <a:rPr lang="en-US" dirty="0"/>
              <a:t>a dedicated effect (</a:t>
            </a:r>
            <a:r>
              <a:rPr lang="en-US" dirty="0">
                <a:solidFill>
                  <a:srgbClr val="FFC000"/>
                </a:solidFill>
              </a:rPr>
              <a:t>layer entry animations</a:t>
            </a:r>
            <a:r>
              <a:rPr lang="en-US" dirty="0"/>
              <a:t>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on The BDCOMA WG’s WORK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FC81B6-BAD9-2344-B128-ABD213A9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2184400"/>
            <a:ext cx="4215799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05321409"/>
              </p:ext>
            </p:extLst>
          </p:nvPr>
        </p:nvGraphicFramePr>
        <p:xfrm>
          <a:off x="466725" y="2197100"/>
          <a:ext cx="8210550" cy="2667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079">
                <a:tc>
                  <a:txBody>
                    <a:bodyPr/>
                    <a:lstStyle/>
                    <a:p>
                      <a:endParaRPr lang="en-US" sz="1800" noProof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Level 0</a:t>
                      </a:r>
                      <a:br>
                        <a:rPr lang="en-US" sz="1800" noProof="0" dirty="0"/>
                      </a:br>
                      <a:r>
                        <a:rPr lang="en-US" sz="1800" noProof="0" dirty="0"/>
                        <a:t>(simple flow)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Level 1</a:t>
                      </a:r>
                      <a:br>
                        <a:rPr lang="en-US" sz="1800" noProof="0" dirty="0"/>
                      </a:br>
                      <a:r>
                        <a:rPr lang="en-US" sz="1800" noProof="0" dirty="0"/>
                        <a:t>(markers)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Level 2</a:t>
                      </a:r>
                      <a:br>
                        <a:rPr lang="en-US" sz="1800" noProof="0" dirty="0"/>
                      </a:br>
                      <a:r>
                        <a:rPr lang="en-US" sz="1800" noProof="0" dirty="0"/>
                        <a:t>(layers)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046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err="1">
                          <a:solidFill>
                            <a:schemeClr val="tx1"/>
                          </a:solidFill>
                        </a:rPr>
                        <a:t>Tappable</a:t>
                      </a:r>
                      <a:r>
                        <a:rPr lang="en-US" sz="1800" b="1" noProof="0" dirty="0"/>
                        <a:t> </a:t>
                      </a:r>
                      <a:r>
                        <a:rPr lang="en-US" sz="1800" b="1" noProof="0" dirty="0">
                          <a:solidFill>
                            <a:schemeClr val="tx1"/>
                          </a:solidFill>
                        </a:rPr>
                        <a:t>stories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800" noProof="0" dirty="0"/>
                        <a:t>Overflow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800" noProof="0" dirty="0"/>
                        <a:t>Fit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800" noProof="0" dirty="0"/>
                        <a:t>Alternate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800" noProof="0" dirty="0"/>
                        <a:t>Page transitions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800" noProof="0" dirty="0"/>
                        <a:t>Guided navigation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Layer entry animations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chemeClr val="tx1"/>
                          </a:solidFill>
                        </a:rPr>
                        <a:t>Scrollable</a:t>
                      </a:r>
                      <a:r>
                        <a:rPr lang="en-US" sz="1800" b="1" noProof="0" dirty="0"/>
                        <a:t> </a:t>
                      </a:r>
                      <a:r>
                        <a:rPr lang="en-US" sz="1800" b="1" noProof="0" dirty="0">
                          <a:solidFill>
                            <a:schemeClr val="tx1"/>
                          </a:solidFill>
                        </a:rPr>
                        <a:t>stories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1800" noProof="0" dirty="0"/>
                        <a:t>Snap points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Parallax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239546"/>
                  </a:ext>
                </a:extLst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DiVINa Format At THIS STAGE</a:t>
            </a:r>
          </a:p>
        </p:txBody>
      </p:sp>
    </p:spTree>
    <p:extLst>
      <p:ext uri="{BB962C8B-B14F-4D97-AF65-F5344CB8AC3E}">
        <p14:creationId xmlns:p14="http://schemas.microsoft.com/office/powerpoint/2010/main" val="1295214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09600" y="1943100"/>
            <a:ext cx="7924800" cy="3771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C000"/>
                </a:solidFill>
              </a:rPr>
              <a:t>Publication</a:t>
            </a:r>
            <a:r>
              <a:rPr lang="en-US" dirty="0"/>
              <a:t>: finish content and improve with effects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C000"/>
                </a:solidFill>
              </a:rPr>
              <a:t>DiViNa</a:t>
            </a:r>
            <a:r>
              <a:rPr lang="en-US" dirty="0">
                <a:solidFill>
                  <a:srgbClr val="FFC000"/>
                </a:solidFill>
              </a:rPr>
              <a:t> format</a:t>
            </a:r>
            <a:r>
              <a:rPr lang="en-US" dirty="0"/>
              <a:t>: specify and document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C000"/>
                </a:solidFill>
              </a:rPr>
              <a:t>Reading engine</a:t>
            </a:r>
            <a:r>
              <a:rPr lang="en-US" dirty="0"/>
              <a:t>: publish a first version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C000"/>
                </a:solidFill>
              </a:rPr>
              <a:t>Authoring tool</a:t>
            </a:r>
            <a:r>
              <a:rPr lang="en-US" dirty="0"/>
              <a:t>: clean code, set up UI and connect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157736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D837D66-9E8E-314B-AC21-67C23D81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76262"/>
          </a:xfrm>
        </p:spPr>
        <p:txBody>
          <a:bodyPr anchor="ctr"/>
          <a:lstStyle/>
          <a:p>
            <a:r>
              <a:rPr lang="en-US"/>
              <a:t>Thank You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0ED146-88D7-3D4D-9583-363C1E25DB69}"/>
              </a:ext>
            </a:extLst>
          </p:cNvPr>
          <p:cNvSpPr txBox="1"/>
          <p:nvPr/>
        </p:nvSpPr>
        <p:spPr>
          <a:xfrm>
            <a:off x="2749550" y="2451100"/>
            <a:ext cx="364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Now please</a:t>
            </a:r>
            <a:br>
              <a:rPr lang="en-US" sz="2800" dirty="0"/>
            </a:br>
            <a:r>
              <a:rPr lang="en-US" sz="2800" dirty="0"/>
              <a:t>feel free to ask</a:t>
            </a:r>
            <a:br>
              <a:rPr lang="en-US" sz="2800" dirty="0"/>
            </a:br>
            <a:r>
              <a:rPr lang="en-US" sz="280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2631828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  <a:prstGeom prst="rect">
            <a:avLst/>
          </a:prstGeom>
        </p:spPr>
        <p:txBody>
          <a:bodyPr anchor="ctr"/>
          <a:lstStyle/>
          <a:p>
            <a:pPr marL="432000"/>
            <a:r>
              <a:rPr lang="en-US" dirty="0" err="1"/>
              <a:t>Kwalia’s</a:t>
            </a:r>
            <a:r>
              <a:rPr lang="en-US" dirty="0"/>
              <a:t> Endeavor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Our mission: allow creators to leverage the power</a:t>
            </a:r>
            <a:br>
              <a:rPr lang="en-US" dirty="0"/>
            </a:br>
            <a:r>
              <a:rPr lang="en-US" dirty="0"/>
              <a:t>of digital tools to </a:t>
            </a:r>
            <a:r>
              <a:rPr lang="en-US" dirty="0">
                <a:solidFill>
                  <a:srgbClr val="FFC000"/>
                </a:solidFill>
              </a:rPr>
              <a:t>create better visual narratives</a:t>
            </a:r>
          </a:p>
        </p:txBody>
      </p:sp>
      <p:pic>
        <p:nvPicPr>
          <p:cNvPr id="9" name="Picture 4" descr="Capture d’écran 2019-02-14 à 10.35.06.png">
            <a:extLst>
              <a:ext uri="{FF2B5EF4-FFF2-40B4-BE49-F238E27FC236}">
                <a16:creationId xmlns:a16="http://schemas.microsoft.com/office/drawing/2014/main" id="{EA910D75-DFD4-C34D-AA66-507C7602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217" y="2602719"/>
            <a:ext cx="5273475" cy="29725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1B5458A-56AD-0641-9BA8-E73582DF8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216" y="2615418"/>
            <a:ext cx="5273475" cy="29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all unite our efforts? By specifying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a </a:t>
            </a:r>
            <a:r>
              <a:rPr lang="en-US" dirty="0">
                <a:solidFill>
                  <a:srgbClr val="FFC000"/>
                </a:solidFill>
              </a:rPr>
              <a:t>standard format </a:t>
            </a:r>
            <a:r>
              <a:rPr lang="en-US" dirty="0"/>
              <a:t>for digital visual narratives</a:t>
            </a:r>
          </a:p>
          <a:p>
            <a:endParaRPr lang="en-US" dirty="0"/>
          </a:p>
          <a:p>
            <a:r>
              <a:rPr lang="en-US" dirty="0"/>
              <a:t>The promise of the </a:t>
            </a:r>
            <a:r>
              <a:rPr lang="en-US" dirty="0" err="1">
                <a:solidFill>
                  <a:srgbClr val="FFC000"/>
                </a:solidFill>
              </a:rPr>
              <a:t>DiViNa</a:t>
            </a:r>
            <a:r>
              <a:rPr lang="en-US" dirty="0"/>
              <a:t> format</a:t>
            </a:r>
          </a:p>
          <a:p>
            <a:pPr lvl="1"/>
            <a:r>
              <a:rPr lang="en-US" dirty="0"/>
              <a:t>Editorial control</a:t>
            </a:r>
          </a:p>
          <a:p>
            <a:pPr lvl="1"/>
            <a:r>
              <a:rPr lang="en-US" dirty="0"/>
              <a:t>Cost reduction through industrialization</a:t>
            </a:r>
          </a:p>
          <a:p>
            <a:pPr lvl="1"/>
            <a:r>
              <a:rPr lang="en-US" dirty="0"/>
              <a:t>Durability</a:t>
            </a:r>
          </a:p>
          <a:p>
            <a:pPr marL="457200" lvl="1" indent="0">
              <a:buNone/>
            </a:pPr>
            <a:r>
              <a:rPr lang="en-US" dirty="0"/>
              <a:t>+ Multilingual publications, digital library loans…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Giving Birth to the DiViNa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CA06715-4B2B-7F4E-B9E7-204568A23A9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72541308"/>
              </p:ext>
            </p:extLst>
          </p:nvPr>
        </p:nvGraphicFramePr>
        <p:xfrm>
          <a:off x="476250" y="1587500"/>
          <a:ext cx="81915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E0080EF0-FFED-4F4D-A50C-AAE15669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The BDCoMa’s Workflow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11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Different objectives behind a common goal: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err="1">
                <a:solidFill>
                  <a:srgbClr val="BD9D5F"/>
                </a:solidFill>
              </a:rPr>
              <a:t>EDRLab</a:t>
            </a:r>
            <a:r>
              <a:rPr lang="en-US" dirty="0"/>
              <a:t>: </a:t>
            </a:r>
            <a:r>
              <a:rPr lang="en-US" dirty="0">
                <a:solidFill>
                  <a:srgbClr val="FFC000"/>
                </a:solidFill>
              </a:rPr>
              <a:t>showcase</a:t>
            </a:r>
            <a:r>
              <a:rPr lang="en-US" dirty="0"/>
              <a:t> the </a:t>
            </a:r>
            <a:r>
              <a:rPr lang="en-US" dirty="0" err="1"/>
              <a:t>BDCoMa</a:t>
            </a:r>
            <a:r>
              <a:rPr lang="en-US" dirty="0"/>
              <a:t> WG’s work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err="1">
                <a:solidFill>
                  <a:srgbClr val="BD9D5F"/>
                </a:solidFill>
              </a:rPr>
              <a:t>Pika</a:t>
            </a:r>
            <a:r>
              <a:rPr lang="en-US" dirty="0">
                <a:solidFill>
                  <a:srgbClr val="BD9D5F"/>
                </a:solidFill>
              </a:rPr>
              <a:t> Edition’s H2T </a:t>
            </a:r>
            <a:r>
              <a:rPr lang="en-US" dirty="0"/>
              <a:t>(Hachette Group): </a:t>
            </a:r>
            <a:r>
              <a:rPr lang="en-US" dirty="0">
                <a:solidFill>
                  <a:srgbClr val="FFC000"/>
                </a:solidFill>
              </a:rPr>
              <a:t>demonstrate</a:t>
            </a:r>
            <a:r>
              <a:rPr lang="en-US" dirty="0"/>
              <a:t> interest for innovation and working with authors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err="1">
                <a:solidFill>
                  <a:srgbClr val="BD9D5F"/>
                </a:solidFill>
              </a:rPr>
              <a:t>Yoann</a:t>
            </a:r>
            <a:r>
              <a:rPr lang="en-US" dirty="0">
                <a:solidFill>
                  <a:srgbClr val="BD9D5F"/>
                </a:solidFill>
              </a:rPr>
              <a:t> Le </a:t>
            </a:r>
            <a:r>
              <a:rPr lang="en-US" dirty="0" err="1">
                <a:solidFill>
                  <a:srgbClr val="BD9D5F"/>
                </a:solidFill>
              </a:rPr>
              <a:t>Scoul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(author): </a:t>
            </a:r>
            <a:r>
              <a:rPr lang="en-US" dirty="0">
                <a:solidFill>
                  <a:srgbClr val="FFC000"/>
                </a:solidFill>
              </a:rPr>
              <a:t>experiment</a:t>
            </a:r>
            <a:r>
              <a:rPr lang="en-US" dirty="0"/>
              <a:t> with a new form of digital creation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err="1">
                <a:solidFill>
                  <a:srgbClr val="BD9D5F"/>
                </a:solidFill>
              </a:rPr>
              <a:t>Kwalia</a:t>
            </a:r>
            <a:r>
              <a:rPr lang="en-US" dirty="0"/>
              <a:t>: </a:t>
            </a:r>
            <a:r>
              <a:rPr lang="en-US" dirty="0">
                <a:solidFill>
                  <a:srgbClr val="FFC000"/>
                </a:solidFill>
              </a:rPr>
              <a:t>build</a:t>
            </a:r>
            <a:r>
              <a:rPr lang="en-US" dirty="0"/>
              <a:t> an authoring tool with creator feedback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Launching a Pilot Project</a:t>
            </a:r>
          </a:p>
        </p:txBody>
      </p:sp>
    </p:spTree>
    <p:extLst>
      <p:ext uri="{BB962C8B-B14F-4D97-AF65-F5344CB8AC3E}">
        <p14:creationId xmlns:p14="http://schemas.microsoft.com/office/powerpoint/2010/main" val="66989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example → 4 different items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FFC000"/>
                </a:solidFill>
              </a:rPr>
              <a:t>publication</a:t>
            </a:r>
            <a:r>
              <a:rPr lang="en-US" dirty="0"/>
              <a:t> (</a:t>
            </a:r>
            <a:r>
              <a:rPr lang="en-US" dirty="0" err="1">
                <a:solidFill>
                  <a:srgbClr val="BD9D5F"/>
                </a:solidFill>
              </a:rPr>
              <a:t>Pika</a:t>
            </a:r>
            <a:r>
              <a:rPr lang="en-US" dirty="0">
                <a:solidFill>
                  <a:srgbClr val="BD9D5F"/>
                </a:solidFill>
              </a:rPr>
              <a:t>/</a:t>
            </a:r>
            <a:r>
              <a:rPr lang="en-US" dirty="0" err="1">
                <a:solidFill>
                  <a:srgbClr val="BD9D5F"/>
                </a:solidFill>
              </a:rPr>
              <a:t>Yoann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C000"/>
                </a:solidFill>
              </a:rPr>
              <a:t>specifications</a:t>
            </a:r>
            <a:r>
              <a:rPr lang="en-US" dirty="0"/>
              <a:t> of the </a:t>
            </a:r>
            <a:r>
              <a:rPr lang="en-US" dirty="0" err="1"/>
              <a:t>DiViNa</a:t>
            </a:r>
            <a:r>
              <a:rPr lang="en-US" dirty="0"/>
              <a:t> format (</a:t>
            </a:r>
            <a:r>
              <a:rPr lang="en-US" dirty="0" err="1">
                <a:solidFill>
                  <a:srgbClr val="BD9D5F"/>
                </a:solidFill>
              </a:rPr>
              <a:t>BDCoMa</a:t>
            </a:r>
            <a:r>
              <a:rPr lang="en-US" dirty="0">
                <a:solidFill>
                  <a:srgbClr val="BD9D5F"/>
                </a:solidFill>
              </a:rPr>
              <a:t> WG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FFC000"/>
                </a:solidFill>
              </a:rPr>
              <a:t>reading engine </a:t>
            </a:r>
            <a:r>
              <a:rPr lang="en-US" dirty="0"/>
              <a:t>– and a test app (</a:t>
            </a:r>
            <a:r>
              <a:rPr lang="en-US" dirty="0" err="1">
                <a:solidFill>
                  <a:srgbClr val="BD9D5F"/>
                </a:solidFill>
              </a:rPr>
              <a:t>Kwalia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Ideally, an </a:t>
            </a:r>
            <a:r>
              <a:rPr lang="en-US" dirty="0">
                <a:solidFill>
                  <a:srgbClr val="FFC000"/>
                </a:solidFill>
              </a:rPr>
              <a:t>authoring tool </a:t>
            </a:r>
            <a:r>
              <a:rPr lang="en-US" dirty="0"/>
              <a:t>(</a:t>
            </a:r>
            <a:r>
              <a:rPr lang="en-US" dirty="0" err="1">
                <a:solidFill>
                  <a:srgbClr val="BD9D5F"/>
                </a:solidFill>
              </a:rPr>
              <a:t>Kwalia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Hence a variety of points of view to consider:</a:t>
            </a:r>
          </a:p>
          <a:p>
            <a:pPr marL="457200" lvl="1" indent="0">
              <a:buNone/>
            </a:pPr>
            <a:r>
              <a:rPr lang="en-US" i="1" dirty="0"/>
              <a:t>Storytelling + Art + Technology + UX/UI Design + …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 of the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9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640147F-95EC-4074-B53A-0DE5B26719C5}"/>
              </a:ext>
            </a:extLst>
          </p:cNvPr>
          <p:cNvCxnSpPr/>
          <p:nvPr/>
        </p:nvCxnSpPr>
        <p:spPr>
          <a:xfrm>
            <a:off x="409575" y="1703943"/>
            <a:ext cx="8023225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993986D-532B-4057-BE08-681EA412EBF1}"/>
              </a:ext>
            </a:extLst>
          </p:cNvPr>
          <p:cNvCxnSpPr/>
          <p:nvPr/>
        </p:nvCxnSpPr>
        <p:spPr>
          <a:xfrm>
            <a:off x="400049" y="2481818"/>
            <a:ext cx="8023226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40ABD35-D8DE-4D6E-B9F3-D79361C00C4E}"/>
              </a:ext>
            </a:extLst>
          </p:cNvPr>
          <p:cNvCxnSpPr/>
          <p:nvPr/>
        </p:nvCxnSpPr>
        <p:spPr>
          <a:xfrm>
            <a:off x="409575" y="3269218"/>
            <a:ext cx="8023225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9A8E2DC-D058-450A-A8D5-9110B3ACA4DE}"/>
              </a:ext>
            </a:extLst>
          </p:cNvPr>
          <p:cNvCxnSpPr/>
          <p:nvPr/>
        </p:nvCxnSpPr>
        <p:spPr>
          <a:xfrm>
            <a:off x="400050" y="4069318"/>
            <a:ext cx="8023225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9103228-9E00-4842-B46E-C5E31D2C731D}"/>
              </a:ext>
            </a:extLst>
          </p:cNvPr>
          <p:cNvCxnSpPr/>
          <p:nvPr/>
        </p:nvCxnSpPr>
        <p:spPr>
          <a:xfrm>
            <a:off x="400050" y="4783693"/>
            <a:ext cx="8023225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DCB06D4-3B98-4AE7-B0A0-4A3C13F1C2C0}"/>
              </a:ext>
            </a:extLst>
          </p:cNvPr>
          <p:cNvCxnSpPr/>
          <p:nvPr/>
        </p:nvCxnSpPr>
        <p:spPr>
          <a:xfrm>
            <a:off x="400050" y="5409168"/>
            <a:ext cx="8023225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Process: back-and-forth between Tech &amp; Art</a:t>
            </a:r>
          </a:p>
        </p:txBody>
      </p:sp>
      <p:sp>
        <p:nvSpPr>
          <p:cNvPr id="4" name="Flèche vers le bas 3"/>
          <p:cNvSpPr/>
          <p:nvPr/>
        </p:nvSpPr>
        <p:spPr>
          <a:xfrm>
            <a:off x="1144939" y="1181100"/>
            <a:ext cx="192999" cy="4787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615921" y="1193800"/>
            <a:ext cx="430887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Dec.</a:t>
            </a:r>
          </a:p>
        </p:txBody>
      </p:sp>
      <p:sp>
        <p:nvSpPr>
          <p:cNvPr id="6" name="ZoneTexte 5"/>
          <p:cNvSpPr txBox="1"/>
          <p:nvPr/>
        </p:nvSpPr>
        <p:spPr>
          <a:xfrm rot="16200000">
            <a:off x="614495" y="1816557"/>
            <a:ext cx="430887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Jan.</a:t>
            </a:r>
          </a:p>
        </p:txBody>
      </p:sp>
      <p:sp>
        <p:nvSpPr>
          <p:cNvPr id="7" name="ZoneTexte 6"/>
          <p:cNvSpPr txBox="1"/>
          <p:nvPr/>
        </p:nvSpPr>
        <p:spPr>
          <a:xfrm rot="16200000">
            <a:off x="577717" y="2580759"/>
            <a:ext cx="430887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Feb.</a:t>
            </a:r>
          </a:p>
        </p:txBody>
      </p:sp>
      <p:sp>
        <p:nvSpPr>
          <p:cNvPr id="8" name="ZoneTexte 7"/>
          <p:cNvSpPr txBox="1"/>
          <p:nvPr/>
        </p:nvSpPr>
        <p:spPr>
          <a:xfrm rot="16200000">
            <a:off x="607497" y="3377079"/>
            <a:ext cx="430887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Mar.</a:t>
            </a:r>
          </a:p>
        </p:txBody>
      </p:sp>
      <p:sp>
        <p:nvSpPr>
          <p:cNvPr id="9" name="ZoneTexte 8"/>
          <p:cNvSpPr txBox="1"/>
          <p:nvPr/>
        </p:nvSpPr>
        <p:spPr>
          <a:xfrm rot="16200000">
            <a:off x="599106" y="4153594"/>
            <a:ext cx="461665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Apr.</a:t>
            </a: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604938" y="4792106"/>
            <a:ext cx="430887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May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45050" y="1079212"/>
            <a:ext cx="1079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Tech/UX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77261" y="989567"/>
            <a:ext cx="107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BD9D5F"/>
                </a:solidFill>
              </a:rPr>
              <a:t>Common language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056761" y="1043214"/>
            <a:ext cx="127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Art/Creation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14900" y="2579210"/>
            <a:ext cx="939800" cy="140438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Tool Dev.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26300" y="1428750"/>
            <a:ext cx="939800" cy="9556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Story-boarding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26300" y="2549913"/>
            <a:ext cx="939800" cy="14336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Work on first 30%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26300" y="4115337"/>
            <a:ext cx="939800" cy="175692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Work on following 70%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14900" y="4115337"/>
            <a:ext cx="939800" cy="175692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Tool Improv.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32500" y="1981199"/>
            <a:ext cx="1028700" cy="1180642"/>
          </a:xfrm>
          <a:prstGeom prst="rect">
            <a:avLst/>
          </a:prstGeom>
          <a:solidFill>
            <a:srgbClr val="BD9D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Voca</a:t>
            </a:r>
            <a:r>
              <a:rPr lang="en-US" sz="1600" dirty="0">
                <a:solidFill>
                  <a:schemeClr val="tx1"/>
                </a:solidFill>
              </a:rPr>
              <a:t>. Definition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437304" y="1280314"/>
            <a:ext cx="2859734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Meeting #</a:t>
            </a:r>
            <a:r>
              <a:rPr lang="en-US" sz="1600" b="1" i="1" dirty="0">
                <a:solidFill>
                  <a:srgbClr val="FFC000"/>
                </a:solidFill>
              </a:rPr>
              <a:t>1</a:t>
            </a:r>
            <a:r>
              <a:rPr lang="en-US" sz="1600" dirty="0"/>
              <a:t>: </a:t>
            </a:r>
            <a:r>
              <a:rPr lang="en-US" sz="1600" dirty="0">
                <a:solidFill>
                  <a:srgbClr val="FFC000"/>
                </a:solidFill>
              </a:rPr>
              <a:t>objectives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452238" y="1793171"/>
            <a:ext cx="28448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Meeting #</a:t>
            </a:r>
            <a:r>
              <a:rPr lang="en-US" sz="1600" b="1" i="1" dirty="0">
                <a:solidFill>
                  <a:srgbClr val="FFC000"/>
                </a:solidFill>
              </a:rPr>
              <a:t>2</a:t>
            </a:r>
            <a:r>
              <a:rPr lang="en-US" sz="1600" dirty="0"/>
              <a:t>: tool prototype and storyboard (</a:t>
            </a:r>
            <a:r>
              <a:rPr lang="en-US" sz="1600" dirty="0">
                <a:solidFill>
                  <a:srgbClr val="FFC000"/>
                </a:solidFill>
              </a:rPr>
              <a:t>possibilities</a:t>
            </a:r>
            <a:r>
              <a:rPr lang="en-US" sz="1600" dirty="0"/>
              <a:t>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437304" y="2581373"/>
            <a:ext cx="285973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Meeting #</a:t>
            </a:r>
            <a:r>
              <a:rPr lang="en-US" sz="1600" b="1" i="1" dirty="0">
                <a:solidFill>
                  <a:srgbClr val="FFC000"/>
                </a:solidFill>
              </a:rPr>
              <a:t>3</a:t>
            </a:r>
            <a:r>
              <a:rPr lang="en-US" sz="1600" dirty="0"/>
              <a:t>: from </a:t>
            </a:r>
            <a:r>
              <a:rPr lang="en-US" sz="1600" dirty="0" err="1"/>
              <a:t>wishlist</a:t>
            </a:r>
            <a:br>
              <a:rPr lang="en-US" sz="1600" dirty="0"/>
            </a:br>
            <a:r>
              <a:rPr lang="en-US" sz="1600" dirty="0"/>
              <a:t>to list of effects (</a:t>
            </a:r>
            <a:r>
              <a:rPr lang="en-US" sz="1600" dirty="0">
                <a:solidFill>
                  <a:srgbClr val="FFC000"/>
                </a:solidFill>
              </a:rPr>
              <a:t>decisions</a:t>
            </a:r>
            <a:r>
              <a:rPr lang="en-US" sz="1600" dirty="0"/>
              <a:t>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438890" y="3365500"/>
            <a:ext cx="2858148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Meeting #</a:t>
            </a:r>
            <a:r>
              <a:rPr lang="en-US" sz="1600" b="1" i="1" dirty="0">
                <a:solidFill>
                  <a:srgbClr val="FFC000"/>
                </a:solidFill>
              </a:rPr>
              <a:t>4</a:t>
            </a:r>
            <a:r>
              <a:rPr lang="en-US" sz="1600" dirty="0"/>
              <a:t> to #</a:t>
            </a:r>
            <a:r>
              <a:rPr lang="en-US" sz="1600" b="1" i="1" dirty="0">
                <a:solidFill>
                  <a:srgbClr val="FFC000"/>
                </a:solidFill>
              </a:rPr>
              <a:t>7</a:t>
            </a:r>
            <a:r>
              <a:rPr lang="en-US" sz="1600" dirty="0"/>
              <a:t>: editing</a:t>
            </a:r>
            <a:br>
              <a:rPr lang="en-US" sz="1600" dirty="0"/>
            </a:br>
            <a:r>
              <a:rPr lang="en-US" sz="1600" dirty="0"/>
              <a:t>the first 30% of the story,</a:t>
            </a:r>
            <a:br>
              <a:rPr lang="en-US" sz="1600" dirty="0"/>
            </a:br>
            <a:r>
              <a:rPr lang="en-US" sz="1600" dirty="0"/>
              <a:t>with </a:t>
            </a:r>
            <a:r>
              <a:rPr lang="en-US" sz="1600" dirty="0">
                <a:solidFill>
                  <a:srgbClr val="FFC000"/>
                </a:solidFill>
              </a:rPr>
              <a:t>continuous improvement </a:t>
            </a:r>
            <a:r>
              <a:rPr lang="en-US" sz="1600" dirty="0"/>
              <a:t>of content, format and tools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96A13AD-E7FE-A643-89D6-7CDEC5EFB066}"/>
              </a:ext>
            </a:extLst>
          </p:cNvPr>
          <p:cNvSpPr txBox="1"/>
          <p:nvPr/>
        </p:nvSpPr>
        <p:spPr>
          <a:xfrm rot="16200000">
            <a:off x="580640" y="5440917"/>
            <a:ext cx="430887" cy="5334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60339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-storyboard_1">
            <a:hlinkClick r:id="" action="ppaction://media"/>
            <a:extLst>
              <a:ext uri="{FF2B5EF4-FFF2-40B4-BE49-F238E27FC236}">
                <a16:creationId xmlns:a16="http://schemas.microsoft.com/office/drawing/2014/main" id="{2EFDF4A5-C1A4-46E2-A17E-F11C8D4E0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16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4894</TotalTime>
  <Words>576</Words>
  <Application>Microsoft Macintosh PowerPoint</Application>
  <PresentationFormat>Affichage à l'écran (4:3)</PresentationFormat>
  <Paragraphs>127</Paragraphs>
  <Slides>24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Helvetica Neue</vt:lpstr>
      <vt:lpstr>Lucida Grande</vt:lpstr>
      <vt:lpstr>Wingdings</vt:lpstr>
      <vt:lpstr>Horizon</vt:lpstr>
      <vt:lpstr>Présentation PowerPoint</vt:lpstr>
      <vt:lpstr>The Power of stories</vt:lpstr>
      <vt:lpstr>Kwalia’s Endeavor</vt:lpstr>
      <vt:lpstr>Giving Birth to the DiViNa Format</vt:lpstr>
      <vt:lpstr>The BDCoMa’s Workflow</vt:lpstr>
      <vt:lpstr>Launching a Pilot Project</vt:lpstr>
      <vt:lpstr>Scope of the work</vt:lpstr>
      <vt:lpstr>Process: back-and-forth between Tech &amp; Art</vt:lpstr>
      <vt:lpstr>Présentation PowerPoint</vt:lpstr>
      <vt:lpstr>Présentation PowerPoint</vt:lpstr>
      <vt:lpstr>Présentation PowerPoint</vt:lpstr>
      <vt:lpstr>Présentation PowerPoint</vt:lpstr>
      <vt:lpstr>Lessons Learned – 1. Vocabulary</vt:lpstr>
      <vt:lpstr>Lessons Learned – 1. Vocabulary</vt:lpstr>
      <vt:lpstr>Lessons Learned – 2. Limitations</vt:lpstr>
      <vt:lpstr>Lessons Learned – 2. Limitations</vt:lpstr>
      <vt:lpstr>Lessons Learned – 3. UX</vt:lpstr>
      <vt:lpstr>Lessons Learned – 3. UX</vt:lpstr>
      <vt:lpstr>Lessons Learned – 4. Experimenting</vt:lpstr>
      <vt:lpstr>The BDCoMa’s Updated Workflow</vt:lpstr>
      <vt:lpstr>Impact on The BDCOMA WG’s WORK</vt:lpstr>
      <vt:lpstr>The DiVINa Format At THIS STAGE</vt:lpstr>
      <vt:lpstr>Next Steps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Dupas</dc:creator>
  <cp:lastModifiedBy>Microsoft Office User</cp:lastModifiedBy>
  <cp:revision>254</cp:revision>
  <dcterms:created xsi:type="dcterms:W3CDTF">2017-11-15T13:09:35Z</dcterms:created>
  <dcterms:modified xsi:type="dcterms:W3CDTF">2019-06-25T06:36:50Z</dcterms:modified>
</cp:coreProperties>
</file>