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10" d="100"/>
          <a:sy n="10" d="100"/>
        </p:scale>
        <p:origin x="24" y="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EB0FF-F46C-45C7-A39A-3DD3E91C2240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54C0E-F074-4D61-834E-4C6CC7312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01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54C0E-F074-4D61-834E-4C6CC73129D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20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54C0E-F074-4D61-834E-4C6CC73129D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971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54C0E-F074-4D61-834E-4C6CC73129D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226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54C0E-F074-4D61-834E-4C6CC73129D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467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54C0E-F074-4D61-834E-4C6CC73129D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7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BDA51E-C9B6-401D-BEA6-58901396D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4EE2EE-3381-426D-8CEE-8DF0E6074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7570CF-3469-455F-ABAD-19D04CFC9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E27CA5-F95C-4D7D-8BD8-8E8EF228D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8942FD-13E3-4374-A538-75AFFB0D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85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2FAACD-DBA0-4EB2-BC69-D9D7FA7F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F6FAF3-1AAA-4E6E-A761-551BC5F69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2C322E-CCFA-4899-AA31-A184284A5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FA8BE-B541-462B-A7BE-A324C927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DA8A01-0AA1-476A-8EF1-A7B665B6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58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F79748-1210-4E14-8BB5-B9642DDEA1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82604F-34D6-4605-8175-CA3114AD4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65BDA1-5AD3-424A-B4F0-4714525F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030125-6775-49B6-BD9F-08651BEC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DADBB9-E35D-4514-8E36-4D81BF9B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4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837AF7-6C75-4764-918D-2BF96262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D454B3-4A83-450B-B45E-F57F1FE4B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BD3827-ABE0-4A49-AEE7-DB25829F4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AA1148-A608-42CA-A574-23B5D1C2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B86478-037D-404C-B307-82AD437E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8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F83B31-C1E9-4216-A6D8-F716B5934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953ED8-60D5-4BF4-98D0-088E1D6C2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CDA811-AA3C-4ED0-A8EF-E11E07820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7701D8-2B9E-4AFD-9A4D-C8B155D70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FE3188-3B41-4E41-B6F8-8F61A895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35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D0AC7-C8AC-42AC-9A07-18D1D5308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5481BF-63B7-4884-9F45-A2D0AB551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896668-6C4C-4262-842C-B817E058A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76ED9C-3351-4B8E-93A3-D59939AC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D77623-B4E5-4ED4-B172-B537D79E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F6951E-D9EB-41EF-941C-94993B2FD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67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983B8B-8D41-4C3A-95D9-47720A4E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547A27-53FA-4AB9-9DBA-445811EB8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CC9860-0D77-409D-B34B-13DD91B48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18211C3-2312-452F-A00D-01BAC78D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8866F9-3771-47C5-9C59-A3DDC30EA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1DAF33-4C9D-4CBC-96AE-C1D535FD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B36D58-9A45-4E9E-BEAA-C1F3F0976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A916F4-D9A9-4DCF-BEC9-5D0F78C7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85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43649A-F754-4C92-90A0-E1956298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2C8655-861D-4C7E-BE1C-BCB96DCF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1D9330-8D68-4316-AD4C-D9BA2608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2D38F6-0602-44D8-911B-00F97B865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20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386480-BBAB-4386-99D9-8A950673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B1681D-9D61-4585-B0E1-E893CE437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CD5C78-D15D-4F86-AE75-7DCE532BF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89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D96801-56D7-40D9-88C4-6A1DCD3B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A137BD-58AE-49AA-AFCC-FCB4ABCEB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168EA1-E3F8-4868-BFB3-493DDCF31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69A3E7-EA3F-4A04-9D0A-37A1CF6B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1329B9-718B-4E06-90DE-760BE945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BC5774-F6B5-43EE-8782-D3A3A493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08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FC37A9-1212-454D-BFF3-0BE7AD987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D4B5D3-E1A7-4E72-8EAE-D886D7946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600514-66A6-442B-8A37-6C2C42358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CA0C5-41BC-421C-BBCF-D4741C46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217595-9106-4561-8864-05929340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2F9E49-FFE6-46D3-98EE-67629CD4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6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0528FA-ECA0-4729-9478-45497CC2E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2F5D4C-34A3-471B-8498-1B44CBC75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897AA0-6C16-4DCF-BA6B-FAD22F1B7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D6949-D582-4D33-9700-3F1A377EC7BA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C3FFF4-24E6-49B7-9A2C-86B996409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F8440A-8906-4D6B-9A37-2772A737B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3530F-BD79-4EDB-81EC-1FFBC216C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63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sy-france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iaa.org/" TargetMode="External"/><Relationship Id="rId3" Type="http://schemas.openxmlformats.org/officeDocument/2006/relationships/hyperlink" Target="http://www.braillenet.org/" TargetMode="External"/><Relationship Id="rId7" Type="http://schemas.openxmlformats.org/officeDocument/2006/relationships/hyperlink" Target="http://www.aveuglesdefrance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fpsaa.fr/" TargetMode="External"/><Relationship Id="rId5" Type="http://schemas.openxmlformats.org/officeDocument/2006/relationships/hyperlink" Target="http://www.avh.asso.fr/" TargetMode="External"/><Relationship Id="rId4" Type="http://schemas.openxmlformats.org/officeDocument/2006/relationships/hyperlink" Target="http://www.advbs.fr/" TargetMode="External"/><Relationship Id="rId9" Type="http://schemas.openxmlformats.org/officeDocument/2006/relationships/hyperlink" Target="http://www.inja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nfa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iaa.org/Liste-des-revues-sonores.html" TargetMode="External"/><Relationship Id="rId5" Type="http://schemas.openxmlformats.org/officeDocument/2006/relationships/hyperlink" Target="http://livres.advbs.fr/" TargetMode="External"/><Relationship Id="rId4" Type="http://schemas.openxmlformats.org/officeDocument/2006/relationships/hyperlink" Target="http://www.eole.avh.asso.f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sy.org/project/ob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isy-france.org/" TargetMode="External"/><Relationship Id="rId4" Type="http://schemas.openxmlformats.org/officeDocument/2006/relationships/hyperlink" Target="http://www.daisy.org/project/tob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ubtes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9DE03-F8CD-4925-8880-FBE6D0689D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DAISY France, qu’est-ce que c’est?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0F197D-0B2D-40CF-B2D7-220CB41EF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>
                <a:hlinkClick r:id="rId3"/>
              </a:rPr>
              <a:t>www.daisy-france.org</a:t>
            </a:r>
            <a:endParaRPr lang="fr-FR" dirty="0"/>
          </a:p>
          <a:p>
            <a:r>
              <a:rPr lang="fr-FR" dirty="0"/>
              <a:t>@</a:t>
            </a:r>
            <a:r>
              <a:rPr lang="fr-FR" dirty="0" err="1"/>
              <a:t>Daisy_Fr</a:t>
            </a:r>
            <a:endParaRPr lang="fr-FR" dirty="0"/>
          </a:p>
          <a:p>
            <a:r>
              <a:rPr lang="fr-FR" dirty="0"/>
              <a:t>Créé fin 2010</a:t>
            </a:r>
          </a:p>
          <a:p>
            <a:r>
              <a:rPr lang="fr-FR" dirty="0"/>
              <a:t>Regroupement sous l’égide de la CFPSAA</a:t>
            </a:r>
          </a:p>
          <a:p>
            <a:r>
              <a:rPr lang="fr-FR" dirty="0"/>
              <a:t>Représente la France au </a:t>
            </a:r>
            <a:r>
              <a:rPr lang="fr-FR" dirty="0" err="1"/>
              <a:t>board</a:t>
            </a:r>
            <a:r>
              <a:rPr lang="fr-FR" dirty="0"/>
              <a:t> du DAISY Consortium</a:t>
            </a:r>
          </a:p>
        </p:txBody>
      </p:sp>
    </p:spTree>
    <p:extLst>
      <p:ext uri="{BB962C8B-B14F-4D97-AF65-F5344CB8AC3E}">
        <p14:creationId xmlns:p14="http://schemas.microsoft.com/office/powerpoint/2010/main" val="64918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B09C4-7789-4F38-BC54-68D9939A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DAISY France, qui en est membre?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3B170D-7889-4B08-808B-42E4FC2E9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En date du 26/06/2019, 7 membre:</a:t>
            </a:r>
          </a:p>
          <a:p>
            <a:r>
              <a:rPr lang="fr-FR" dirty="0"/>
              <a:t>Association </a:t>
            </a:r>
            <a:r>
              <a:rPr lang="fr-FR" dirty="0">
                <a:hlinkClick r:id="rId3"/>
              </a:rPr>
              <a:t>BrailleNet</a:t>
            </a:r>
            <a:endParaRPr lang="fr-FR" dirty="0"/>
          </a:p>
          <a:p>
            <a:r>
              <a:rPr lang="fr-FR" dirty="0"/>
              <a:t>Association des </a:t>
            </a:r>
            <a:r>
              <a:rPr lang="fr-FR" dirty="0">
                <a:hlinkClick r:id="rId4"/>
              </a:rPr>
              <a:t>Donneurs de Voix</a:t>
            </a:r>
            <a:r>
              <a:rPr lang="fr-FR" dirty="0"/>
              <a:t> (ADV)</a:t>
            </a:r>
          </a:p>
          <a:p>
            <a:r>
              <a:rPr lang="fr-FR" dirty="0"/>
              <a:t>Association </a:t>
            </a:r>
            <a:r>
              <a:rPr lang="fr-FR" dirty="0">
                <a:hlinkClick r:id="rId5"/>
              </a:rPr>
              <a:t>Valentin Haüy</a:t>
            </a:r>
            <a:r>
              <a:rPr lang="fr-FR" dirty="0"/>
              <a:t> (AVH</a:t>
            </a:r>
          </a:p>
          <a:p>
            <a:r>
              <a:rPr lang="fr-FR" dirty="0"/>
              <a:t>Confédération Française pour la </a:t>
            </a:r>
            <a:r>
              <a:rPr lang="fr-FR" dirty="0">
                <a:hlinkClick r:id="rId6"/>
              </a:rPr>
              <a:t>Promotion Sociale</a:t>
            </a:r>
            <a:r>
              <a:rPr lang="fr-FR" dirty="0"/>
              <a:t> des Aveugles et Amblyopes (CFPSAA)</a:t>
            </a:r>
          </a:p>
          <a:p>
            <a:r>
              <a:rPr lang="fr-FR" dirty="0">
                <a:hlinkClick r:id="rId7"/>
              </a:rPr>
              <a:t>Fédération des Aveugles de France</a:t>
            </a:r>
            <a:endParaRPr lang="fr-FR" dirty="0"/>
          </a:p>
          <a:p>
            <a:r>
              <a:rPr lang="fr-FR" dirty="0">
                <a:hlinkClick r:id="rId8"/>
              </a:rPr>
              <a:t>Groupement des Intellectuels Aveugles ou Amblyopes</a:t>
            </a:r>
            <a:r>
              <a:rPr lang="fr-FR" dirty="0"/>
              <a:t> (GIAA)</a:t>
            </a:r>
          </a:p>
          <a:p>
            <a:r>
              <a:rPr lang="fr-FR" dirty="0">
                <a:hlinkClick r:id="rId9"/>
              </a:rPr>
              <a:t>Institut National des Jeunes Aveugles</a:t>
            </a:r>
            <a:r>
              <a:rPr lang="fr-FR" dirty="0"/>
              <a:t> (INJA)</a:t>
            </a:r>
          </a:p>
        </p:txBody>
      </p:sp>
    </p:spTree>
    <p:extLst>
      <p:ext uri="{BB962C8B-B14F-4D97-AF65-F5344CB8AC3E}">
        <p14:creationId xmlns:p14="http://schemas.microsoft.com/office/powerpoint/2010/main" val="195160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4410B-144A-4E41-B7E2-3D299F0A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DAISY France, des services autour des formats?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682F4C-7CB1-4ECC-8EFE-63E6A0123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Plusieurs bibliothèques en ligne</a:t>
            </a:r>
          </a:p>
          <a:p>
            <a:r>
              <a:rPr lang="fr-FR" dirty="0">
                <a:hlinkClick r:id="rId3"/>
              </a:rPr>
              <a:t>BNFA</a:t>
            </a:r>
            <a:r>
              <a:rPr lang="fr-FR" dirty="0"/>
              <a:t> (BrailleNet + GIAA)</a:t>
            </a:r>
          </a:p>
          <a:p>
            <a:r>
              <a:rPr lang="fr-FR" dirty="0">
                <a:hlinkClick r:id="rId4"/>
              </a:rPr>
              <a:t>EOLE</a:t>
            </a:r>
            <a:r>
              <a:rPr lang="fr-FR" dirty="0"/>
              <a:t> (AVH)</a:t>
            </a:r>
          </a:p>
          <a:p>
            <a:r>
              <a:rPr lang="fr-FR" dirty="0">
                <a:hlinkClick r:id="rId5"/>
              </a:rPr>
              <a:t>Serveur des Donneurs de Voix</a:t>
            </a:r>
            <a:r>
              <a:rPr lang="fr-FR" dirty="0"/>
              <a:t> (ADV)</a:t>
            </a:r>
          </a:p>
          <a:p>
            <a:pPr marL="0" indent="0">
              <a:buNone/>
            </a:pPr>
            <a:r>
              <a:rPr lang="fr-FR" dirty="0"/>
              <a:t>D’autres services</a:t>
            </a:r>
          </a:p>
          <a:p>
            <a:r>
              <a:rPr lang="fr-FR" dirty="0">
                <a:hlinkClick r:id="rId6"/>
              </a:rPr>
              <a:t>Kiosque de revues en ligne</a:t>
            </a:r>
            <a:r>
              <a:rPr lang="fr-FR" dirty="0"/>
              <a:t> (GIAA)</a:t>
            </a:r>
          </a:p>
          <a:p>
            <a:r>
              <a:rPr lang="fr-FR" dirty="0"/>
              <a:t>Banque de Données de l’Édition Adaptée (INJA)</a:t>
            </a:r>
          </a:p>
        </p:txBody>
      </p:sp>
    </p:spTree>
    <p:extLst>
      <p:ext uri="{BB962C8B-B14F-4D97-AF65-F5344CB8AC3E}">
        <p14:creationId xmlns:p14="http://schemas.microsoft.com/office/powerpoint/2010/main" val="1693292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0CB3B-364C-4C90-A666-DDD7D59D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DAISY France, d’autres actions concrètes?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CA1013-5D79-4F22-AE4D-065C6CDEC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Traductions en français</a:t>
            </a:r>
          </a:p>
          <a:p>
            <a:r>
              <a:rPr lang="fr-FR" dirty="0">
                <a:hlinkClick r:id="rId3"/>
              </a:rPr>
              <a:t>Obi</a:t>
            </a:r>
            <a:r>
              <a:rPr lang="fr-FR" dirty="0"/>
              <a:t> (logiciel d’enregistrement audio, DAISY &amp; Epub3)</a:t>
            </a:r>
          </a:p>
          <a:p>
            <a:r>
              <a:rPr lang="fr-FR" dirty="0" err="1">
                <a:hlinkClick r:id="rId4"/>
              </a:rPr>
              <a:t>Tobi</a:t>
            </a:r>
            <a:r>
              <a:rPr lang="fr-FR" dirty="0"/>
              <a:t> (logiciel de création formats DAISY &amp; Epub3)</a:t>
            </a:r>
          </a:p>
          <a:p>
            <a:pPr marL="0" indent="0">
              <a:buNone/>
            </a:pPr>
            <a:r>
              <a:rPr lang="fr-FR" dirty="0"/>
              <a:t>Promotion des formats structurés</a:t>
            </a:r>
          </a:p>
          <a:p>
            <a:r>
              <a:rPr lang="fr-FR" dirty="0">
                <a:hlinkClick r:id="rId5"/>
              </a:rPr>
              <a:t>www.daisy-france.org</a:t>
            </a:r>
            <a:endParaRPr lang="fr-FR" dirty="0"/>
          </a:p>
          <a:p>
            <a:r>
              <a:rPr lang="fr-FR" dirty="0"/>
              <a:t>@</a:t>
            </a:r>
            <a:r>
              <a:rPr lang="fr-FR" dirty="0" err="1"/>
              <a:t>Daisy_Fr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Veille, dissémination et interventions</a:t>
            </a:r>
          </a:p>
        </p:txBody>
      </p:sp>
    </p:spTree>
    <p:extLst>
      <p:ext uri="{BB962C8B-B14F-4D97-AF65-F5344CB8AC3E}">
        <p14:creationId xmlns:p14="http://schemas.microsoft.com/office/powerpoint/2010/main" val="152748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421E5-92DD-4338-BE60-9B97039C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Epub3: quelles solutions de lecture?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AA6561-3698-4AEF-95C3-2EC8C9A20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Quid de l’accessibilité des apps?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EpubText.org</a:t>
            </a:r>
            <a:r>
              <a:rPr lang="fr-FR" dirty="0"/>
              <a:t> (maintenant disponible en français)</a:t>
            </a:r>
          </a:p>
          <a:p>
            <a:pPr marL="0" indent="0">
              <a:buNone/>
            </a:pPr>
            <a:r>
              <a:rPr lang="fr-FR" dirty="0"/>
              <a:t>Démonstrations de solutions à venir</a:t>
            </a:r>
          </a:p>
          <a:p>
            <a:r>
              <a:rPr lang="fr-FR" dirty="0"/>
              <a:t>Thorium: environnement desktop</a:t>
            </a:r>
          </a:p>
          <a:p>
            <a:r>
              <a:rPr lang="fr-FR" dirty="0"/>
              <a:t>R2 Reader: démonstrateur du toolkit Readium pour app mobiles</a:t>
            </a:r>
          </a:p>
        </p:txBody>
      </p:sp>
    </p:spTree>
    <p:extLst>
      <p:ext uri="{BB962C8B-B14F-4D97-AF65-F5344CB8AC3E}">
        <p14:creationId xmlns:p14="http://schemas.microsoft.com/office/powerpoint/2010/main" val="24353658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243</Words>
  <Application>Microsoft Office PowerPoint</Application>
  <PresentationFormat>Grand écran</PresentationFormat>
  <Paragraphs>42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DAISY France, qu’est-ce que c’est?</vt:lpstr>
      <vt:lpstr>DAISY France, qui en est membre?</vt:lpstr>
      <vt:lpstr>DAISY France, des services autour des formats?</vt:lpstr>
      <vt:lpstr>DAISY France, d’autres actions concrètes?</vt:lpstr>
      <vt:lpstr>Epub3: quelles solutions de lecture?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DAISY France</dc:title>
  <dc:creator>Fernando PINTO da SILVA</dc:creator>
  <cp:lastModifiedBy>Fernando PINTO da SILVA</cp:lastModifiedBy>
  <cp:revision>10</cp:revision>
  <dcterms:created xsi:type="dcterms:W3CDTF">2019-06-24T05:18:16Z</dcterms:created>
  <dcterms:modified xsi:type="dcterms:W3CDTF">2019-06-24T06:01:48Z</dcterms:modified>
</cp:coreProperties>
</file>